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autoCompressPictures="0" embedTrueTypeFonts="1" strictFirstAndLastChars="0" saveSubsetFonts="1">
  <p:sldMasterIdLst>
    <p:sldMasterId id="2147483665"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Lst>
  <p:sldSz cy="6858000" cx="12192000"/>
  <p:notesSz cx="6858000" cy="9144000"/>
  <p:embeddedFontLst>
    <p:embeddedFont>
      <p:font typeface="Questrial"/>
      <p:regular r:id="rId2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tableStyles.xml><?xml version="1.0" encoding="utf-8"?>
<a:tblStyleLst xmlns:a="http://schemas.openxmlformats.org/drawingml/2006/main" xmlns:r="http://schemas.openxmlformats.org/officeDocument/2006/relationships" def="{74D1D6A4-FC94-4185-90FC-20086956D78E}">
  <a:tblStyle styleId="{74D1D6A4-FC94-4185-90FC-20086956D78E}" styleName="Table_0">
    <a:wholeTbl>
      <a:tcTxStyle b="off" i="off">
        <a:font>
          <a:latin typeface="Century Gothic"/>
          <a:ea typeface="Century Gothic"/>
          <a:cs typeface="Century Gothic"/>
        </a:font>
        <a:schemeClr val="dk1"/>
      </a:tcTxStyle>
      <a:tcStyle>
        <a:tcBdr>
          <a:left>
            <a:ln cap="flat" cmpd="sng" w="12700">
              <a:solidFill>
                <a:schemeClr val="lt1"/>
              </a:solidFill>
              <a:prstDash val="solid"/>
              <a:round/>
              <a:headEnd len="med" w="med" type="none"/>
              <a:tailEnd len="med" w="med" type="none"/>
            </a:ln>
          </a:left>
          <a:right>
            <a:ln cap="flat" cmpd="sng" w="12700">
              <a:solidFill>
                <a:schemeClr val="lt1"/>
              </a:solidFill>
              <a:prstDash val="solid"/>
              <a:round/>
              <a:headEnd len="med" w="med" type="none"/>
              <a:tailEnd len="med" w="med" type="none"/>
            </a:ln>
          </a:right>
          <a:top>
            <a:ln cap="flat" cmpd="sng" w="12700">
              <a:solidFill>
                <a:schemeClr val="lt1"/>
              </a:solidFill>
              <a:prstDash val="solid"/>
              <a:round/>
              <a:headEnd len="med" w="med" type="none"/>
              <a:tailEnd len="med" w="med" type="none"/>
            </a:ln>
          </a:top>
          <a:bottom>
            <a:ln cap="flat" cmpd="sng" w="12700">
              <a:solidFill>
                <a:schemeClr val="lt1"/>
              </a:solidFill>
              <a:prstDash val="solid"/>
              <a:round/>
              <a:headEnd len="med" w="med" type="none"/>
              <a:tailEnd len="med" w="med" type="none"/>
            </a:ln>
          </a:bottom>
          <a:insideH>
            <a:ln cap="flat" cmpd="sng" w="12700">
              <a:solidFill>
                <a:schemeClr val="lt1"/>
              </a:solidFill>
              <a:prstDash val="solid"/>
              <a:round/>
              <a:headEnd len="med" w="med" type="none"/>
              <a:tailEnd len="med" w="med" type="none"/>
            </a:ln>
          </a:insideH>
          <a:insideV>
            <a:ln cap="flat" cmpd="sng" w="12700">
              <a:solidFill>
                <a:schemeClr val="lt1"/>
              </a:solidFill>
              <a:prstDash val="solid"/>
              <a:round/>
              <a:headEnd len="med" w="med" type="none"/>
              <a:tailEnd len="med" w="med" type="none"/>
            </a:ln>
          </a:insideV>
        </a:tcBdr>
        <a:fill>
          <a:solidFill>
            <a:srgbClr val="F9E7E7"/>
          </a:solidFill>
        </a:fill>
      </a:tcStyle>
    </a:wholeTbl>
    <a:band1H>
      <a:tcStyle>
        <a:fill>
          <a:solidFill>
            <a:srgbClr val="F3CCCB"/>
          </a:solidFill>
        </a:fill>
      </a:tcStyle>
    </a:band1H>
    <a:band1V>
      <a:tcStyle>
        <a:fill>
          <a:solidFill>
            <a:srgbClr val="F3CCCB"/>
          </a:solidFill>
        </a:fill>
      </a:tcStyle>
    </a:band1V>
    <a:lastCol>
      <a:tcTxStyle b="on" i="off">
        <a:font>
          <a:latin typeface="Century Gothic"/>
          <a:ea typeface="Century Gothic"/>
          <a:cs typeface="Century Gothic"/>
        </a:font>
        <a:schemeClr val="lt1"/>
      </a:tcTxStyle>
      <a:tcStyle>
        <a:fill>
          <a:solidFill>
            <a:schemeClr val="accent1"/>
          </a:solidFill>
        </a:fill>
      </a:tcStyle>
    </a:lastCol>
    <a:firstCol>
      <a:tcTxStyle b="on" i="off">
        <a:font>
          <a:latin typeface="Century Gothic"/>
          <a:ea typeface="Century Gothic"/>
          <a:cs typeface="Century Gothic"/>
        </a:font>
        <a:schemeClr val="lt1"/>
      </a:tcTxStyle>
      <a:tcStyle>
        <a:fill>
          <a:solidFill>
            <a:schemeClr val="accent1"/>
          </a:solidFill>
        </a:fill>
      </a:tcStyle>
    </a:firstCol>
    <a:lastRow>
      <a:tcTxStyle b="on" i="off">
        <a:font>
          <a:latin typeface="Century Gothic"/>
          <a:ea typeface="Century Gothic"/>
          <a:cs typeface="Century Gothic"/>
        </a:font>
        <a:schemeClr val="lt1"/>
      </a:tcTxStyle>
      <a:tcStyle>
        <a:tcBdr>
          <a:top>
            <a:ln cap="flat" cmpd="sng" w="38100">
              <a:solidFill>
                <a:schemeClr val="lt1"/>
              </a:solidFill>
              <a:prstDash val="solid"/>
              <a:round/>
              <a:headEnd len="med" w="med" type="none"/>
              <a:tailEnd len="med" w="med" type="none"/>
            </a:ln>
          </a:top>
        </a:tcBdr>
        <a:fill>
          <a:solidFill>
            <a:schemeClr val="accent1"/>
          </a:solidFill>
        </a:fill>
      </a:tcStyle>
    </a:lastRow>
    <a:firstRow>
      <a:tcTxStyle b="on" i="off">
        <a:font>
          <a:latin typeface="Century Gothic"/>
          <a:ea typeface="Century Gothic"/>
          <a:cs typeface="Century Gothic"/>
        </a:font>
        <a:schemeClr val="lt1"/>
      </a:tcTxStyle>
      <a:tcStyle>
        <a:tcBdr>
          <a:bottom>
            <a:ln cap="flat" cmpd="sng" w="38100">
              <a:solidFill>
                <a:schemeClr val="lt1"/>
              </a:solidFill>
              <a:prstDash val="solid"/>
              <a:round/>
              <a:headEnd len="med" w="med" type="none"/>
              <a:tailEnd len="med" w="med" type="none"/>
            </a:ln>
          </a:bottom>
        </a:tcBdr>
        <a:fill>
          <a:solidFill>
            <a:schemeClr val="accent1"/>
          </a:solidFill>
        </a:fill>
      </a:tcStyle>
    </a:firstRow>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font" Target="fonts/Questrial-regular.fntdata"/><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2" name="Shape 2"/>
        <p:cNvGrpSpPr/>
        <p:nvPr/>
      </p:nvGrpSpPr>
      <p:grpSpPr>
        <a:xfrm>
          <a:off x="0" y="0"/>
          <a:ext cx="0" cy="0"/>
          <a:chOff x="0" y="0"/>
          <a:chExt cx="0" cy="0"/>
        </a:xfrm>
      </p:grpSpPr>
      <p:sp>
        <p:nvSpPr>
          <p:cNvPr id="3" name="Shape 3"/>
          <p:cNvSpPr txBox="1"/>
          <p:nvPr>
            <p:ph idx="2" type="hdr"/>
          </p:nvPr>
        </p:nvSpPr>
        <p:spPr>
          <a:xfrm>
            <a:off x="0" y="0"/>
            <a:ext cx="2971799" cy="458788"/>
          </a:xfrm>
          <a:prstGeom prst="rect">
            <a:avLst/>
          </a:prstGeom>
          <a:noFill/>
          <a:ln>
            <a:noFill/>
          </a:ln>
        </p:spPr>
        <p:txBody>
          <a:bodyPr anchorCtr="0" anchor="t" bIns="91425" lIns="91425" rIns="91425" tIns="91425"/>
          <a:lstStyle>
            <a:lvl1pPr indent="0" lvl="0" marL="0" marR="0" rtl="0" algn="l">
              <a:spcBef>
                <a:spcPts val="0"/>
              </a:spcBef>
              <a:buNone/>
              <a:defRPr b="0" i="0" sz="1200" u="none" cap="none" strike="noStrike">
                <a:solidFill>
                  <a:schemeClr val="dk1"/>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4" name="Shape 4"/>
          <p:cNvSpPr txBox="1"/>
          <p:nvPr>
            <p:ph idx="10" type="dt"/>
          </p:nvPr>
        </p:nvSpPr>
        <p:spPr>
          <a:xfrm>
            <a:off x="3884612" y="0"/>
            <a:ext cx="2971799" cy="458788"/>
          </a:xfrm>
          <a:prstGeom prst="rect">
            <a:avLst/>
          </a:prstGeom>
          <a:noFill/>
          <a:ln>
            <a:noFill/>
          </a:ln>
        </p:spPr>
        <p:txBody>
          <a:bodyPr anchorCtr="0" anchor="t" bIns="91425" lIns="91425" rIns="91425" tIns="91425"/>
          <a:lstStyle>
            <a:lvl1pPr indent="0" lvl="0" marL="0" marR="0" rtl="0" algn="r">
              <a:spcBef>
                <a:spcPts val="0"/>
              </a:spcBef>
              <a:buNone/>
              <a:defRPr b="0" i="0" sz="1200" u="none" cap="none" strike="noStrike">
                <a:solidFill>
                  <a:schemeClr val="dk1"/>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5" name="Shape 5"/>
          <p:cNvSpPr/>
          <p:nvPr>
            <p:ph idx="3" type="sldImg"/>
          </p:nvPr>
        </p:nvSpPr>
        <p:spPr>
          <a:xfrm>
            <a:off x="685800" y="1143000"/>
            <a:ext cx="5486399" cy="3086099"/>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6" name="Shape 6"/>
          <p:cNvSpPr txBox="1"/>
          <p:nvPr>
            <p:ph idx="1" type="body"/>
          </p:nvPr>
        </p:nvSpPr>
        <p:spPr>
          <a:xfrm>
            <a:off x="685800" y="4400550"/>
            <a:ext cx="5486399" cy="3600450"/>
          </a:xfrm>
          <a:prstGeom prst="rect">
            <a:avLst/>
          </a:prstGeom>
          <a:noFill/>
          <a:ln>
            <a:noFill/>
          </a:ln>
        </p:spPr>
        <p:txBody>
          <a:bodyPr anchorCtr="0" anchor="t" bIns="91425" lIns="91425" rIns="91425" tIns="91425"/>
          <a:lstStyle>
            <a:lvl1pPr indent="0" lvl="0" marL="0" marR="0" rtl="0" algn="l">
              <a:spcBef>
                <a:spcPts val="0"/>
              </a:spcBef>
              <a:buNone/>
              <a:defRPr b="0" i="0" sz="1200" u="none" cap="none" strike="noStrike">
                <a:solidFill>
                  <a:schemeClr val="dk1"/>
                </a:solidFill>
                <a:latin typeface="Calibri"/>
                <a:ea typeface="Calibri"/>
                <a:cs typeface="Calibri"/>
                <a:sym typeface="Calibri"/>
              </a:defRPr>
            </a:lvl1pPr>
            <a:lvl2pPr indent="0" lvl="1" marL="457200" marR="0" rtl="0" algn="l">
              <a:spcBef>
                <a:spcPts val="0"/>
              </a:spcBef>
              <a:buNone/>
              <a:defRPr b="0" i="0" sz="1200" u="none" cap="none" strike="noStrike">
                <a:solidFill>
                  <a:schemeClr val="dk1"/>
                </a:solidFill>
                <a:latin typeface="Calibri"/>
                <a:ea typeface="Calibri"/>
                <a:cs typeface="Calibri"/>
                <a:sym typeface="Calibri"/>
              </a:defRPr>
            </a:lvl2pPr>
            <a:lvl3pPr indent="0" lvl="2" marL="914400" marR="0" rtl="0" algn="l">
              <a:spcBef>
                <a:spcPts val="0"/>
              </a:spcBef>
              <a:buNone/>
              <a:defRPr b="0" i="0" sz="1200" u="none" cap="none" strike="noStrike">
                <a:solidFill>
                  <a:schemeClr val="dk1"/>
                </a:solidFill>
                <a:latin typeface="Calibri"/>
                <a:ea typeface="Calibri"/>
                <a:cs typeface="Calibri"/>
                <a:sym typeface="Calibri"/>
              </a:defRPr>
            </a:lvl3pPr>
            <a:lvl4pPr indent="0" lvl="3" marL="1371600" marR="0" rtl="0" algn="l">
              <a:spcBef>
                <a:spcPts val="0"/>
              </a:spcBef>
              <a:buNone/>
              <a:defRPr b="0" i="0" sz="1200" u="none" cap="none" strike="noStrike">
                <a:solidFill>
                  <a:schemeClr val="dk1"/>
                </a:solidFill>
                <a:latin typeface="Calibri"/>
                <a:ea typeface="Calibri"/>
                <a:cs typeface="Calibri"/>
                <a:sym typeface="Calibri"/>
              </a:defRPr>
            </a:lvl4pPr>
            <a:lvl5pPr indent="0" lvl="4" marL="1828800" marR="0" rtl="0" algn="l">
              <a:spcBef>
                <a:spcPts val="0"/>
              </a:spcBef>
              <a:buNone/>
              <a:defRPr b="0" i="0" sz="1200" u="none" cap="none" strike="noStrike">
                <a:solidFill>
                  <a:schemeClr val="dk1"/>
                </a:solidFill>
                <a:latin typeface="Calibri"/>
                <a:ea typeface="Calibri"/>
                <a:cs typeface="Calibri"/>
                <a:sym typeface="Calibri"/>
              </a:defRPr>
            </a:lvl5pPr>
            <a:lvl6pPr indent="0" lvl="5" marL="2286000" marR="0" rtl="0" algn="l">
              <a:spcBef>
                <a:spcPts val="0"/>
              </a:spcBef>
              <a:buNone/>
              <a:defRPr b="0" i="0" sz="1200" u="none" cap="none" strike="noStrike">
                <a:solidFill>
                  <a:schemeClr val="dk1"/>
                </a:solidFill>
                <a:latin typeface="Calibri"/>
                <a:ea typeface="Calibri"/>
                <a:cs typeface="Calibri"/>
                <a:sym typeface="Calibri"/>
              </a:defRPr>
            </a:lvl6pPr>
            <a:lvl7pPr indent="0" lvl="6" marL="2743200" marR="0" rtl="0" algn="l">
              <a:spcBef>
                <a:spcPts val="0"/>
              </a:spcBef>
              <a:buNone/>
              <a:defRPr b="0" i="0" sz="1200" u="none" cap="none" strike="noStrike">
                <a:solidFill>
                  <a:schemeClr val="dk1"/>
                </a:solidFill>
                <a:latin typeface="Calibri"/>
                <a:ea typeface="Calibri"/>
                <a:cs typeface="Calibri"/>
                <a:sym typeface="Calibri"/>
              </a:defRPr>
            </a:lvl7pPr>
            <a:lvl8pPr indent="0" lvl="7" marL="3200400" marR="0" rtl="0" algn="l">
              <a:spcBef>
                <a:spcPts val="0"/>
              </a:spcBef>
              <a:buNone/>
              <a:defRPr b="0" i="0" sz="1200" u="none" cap="none" strike="noStrike">
                <a:solidFill>
                  <a:schemeClr val="dk1"/>
                </a:solidFill>
                <a:latin typeface="Calibri"/>
                <a:ea typeface="Calibri"/>
                <a:cs typeface="Calibri"/>
                <a:sym typeface="Calibri"/>
              </a:defRPr>
            </a:lvl8pPr>
            <a:lvl9pPr indent="0" lvl="8" marL="3657600" marR="0" rtl="0" algn="l">
              <a:spcBef>
                <a:spcPts val="0"/>
              </a:spcBef>
              <a:buNone/>
              <a:defRPr b="0" i="0" sz="1200" u="none" cap="none" strike="noStrike">
                <a:solidFill>
                  <a:schemeClr val="dk1"/>
                </a:solidFill>
                <a:latin typeface="Calibri"/>
                <a:ea typeface="Calibri"/>
                <a:cs typeface="Calibri"/>
                <a:sym typeface="Calibri"/>
              </a:defRPr>
            </a:lvl9pPr>
          </a:lstStyle>
          <a:p/>
        </p:txBody>
      </p:sp>
      <p:sp>
        <p:nvSpPr>
          <p:cNvPr id="7" name="Shape 7"/>
          <p:cNvSpPr txBox="1"/>
          <p:nvPr>
            <p:ph idx="11" type="ftr"/>
          </p:nvPr>
        </p:nvSpPr>
        <p:spPr>
          <a:xfrm>
            <a:off x="0" y="8685213"/>
            <a:ext cx="2971799" cy="458786"/>
          </a:xfrm>
          <a:prstGeom prst="rect">
            <a:avLst/>
          </a:prstGeom>
          <a:noFill/>
          <a:ln>
            <a:noFill/>
          </a:ln>
        </p:spPr>
        <p:txBody>
          <a:bodyPr anchorCtr="0" anchor="b" bIns="91425" lIns="91425" rIns="91425" tIns="91425"/>
          <a:lstStyle>
            <a:lvl1pPr indent="0" lvl="0" marL="0" marR="0" rtl="0" algn="l">
              <a:spcBef>
                <a:spcPts val="0"/>
              </a:spcBef>
              <a:buNone/>
              <a:defRPr b="0" i="0" sz="1200" u="none" cap="none" strike="noStrike">
                <a:solidFill>
                  <a:schemeClr val="dk1"/>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8" name="Shape 8"/>
          <p:cNvSpPr txBox="1"/>
          <p:nvPr>
            <p:ph idx="12" type="sldNum"/>
          </p:nvPr>
        </p:nvSpPr>
        <p:spPr>
          <a:xfrm>
            <a:off x="3884612" y="8685213"/>
            <a:ext cx="2971799" cy="458786"/>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b="0" i="0" lang="en-US" sz="1200" u="none" cap="none" strike="noStrike">
                <a:solidFill>
                  <a:schemeClr val="dk1"/>
                </a:solidFill>
                <a:latin typeface="Calibri"/>
                <a:ea typeface="Calibri"/>
                <a:cs typeface="Calibri"/>
                <a:sym typeface="Calibri"/>
              </a:rPr>
              <a:t>‹#›</a:t>
            </a:fld>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4" name="Shape 144"/>
        <p:cNvGrpSpPr/>
        <p:nvPr/>
      </p:nvGrpSpPr>
      <p:grpSpPr>
        <a:xfrm>
          <a:off x="0" y="0"/>
          <a:ext cx="0" cy="0"/>
          <a:chOff x="0" y="0"/>
          <a:chExt cx="0" cy="0"/>
        </a:xfrm>
      </p:grpSpPr>
      <p:sp>
        <p:nvSpPr>
          <p:cNvPr id="145" name="Shape 145"/>
          <p:cNvSpPr txBox="1"/>
          <p:nvPr>
            <p:ph idx="1" type="body"/>
          </p:nvPr>
        </p:nvSpPr>
        <p:spPr>
          <a:xfrm>
            <a:off x="685800" y="4400550"/>
            <a:ext cx="5486399" cy="3600450"/>
          </a:xfrm>
          <a:prstGeom prst="rect">
            <a:avLst/>
          </a:prstGeom>
        </p:spPr>
        <p:txBody>
          <a:bodyPr anchorCtr="0" anchor="t" bIns="91425" lIns="91425" rIns="91425" tIns="91425">
            <a:noAutofit/>
          </a:bodyPr>
          <a:lstStyle/>
          <a:p>
            <a:pPr lvl="0">
              <a:spcBef>
                <a:spcPts val="0"/>
              </a:spcBef>
              <a:buNone/>
            </a:pPr>
            <a:r>
              <a:t/>
            </a:r>
            <a:endParaRPr/>
          </a:p>
        </p:txBody>
      </p:sp>
      <p:sp>
        <p:nvSpPr>
          <p:cNvPr id="146" name="Shape 146"/>
          <p:cNvSpPr/>
          <p:nvPr>
            <p:ph idx="2" type="sldImg"/>
          </p:nvPr>
        </p:nvSpPr>
        <p:spPr>
          <a:xfrm>
            <a:off x="685800" y="1143000"/>
            <a:ext cx="5486399" cy="3086099"/>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99" name="Shape 199"/>
        <p:cNvGrpSpPr/>
        <p:nvPr/>
      </p:nvGrpSpPr>
      <p:grpSpPr>
        <a:xfrm>
          <a:off x="0" y="0"/>
          <a:ext cx="0" cy="0"/>
          <a:chOff x="0" y="0"/>
          <a:chExt cx="0" cy="0"/>
        </a:xfrm>
      </p:grpSpPr>
      <p:sp>
        <p:nvSpPr>
          <p:cNvPr id="200" name="Shape 200"/>
          <p:cNvSpPr txBox="1"/>
          <p:nvPr>
            <p:ph idx="1" type="body"/>
          </p:nvPr>
        </p:nvSpPr>
        <p:spPr>
          <a:xfrm>
            <a:off x="685800" y="4400550"/>
            <a:ext cx="5486400" cy="3600600"/>
          </a:xfrm>
          <a:prstGeom prst="rect">
            <a:avLst/>
          </a:prstGeom>
        </p:spPr>
        <p:txBody>
          <a:bodyPr anchorCtr="0" anchor="t" bIns="91425" lIns="91425" rIns="91425" tIns="91425">
            <a:noAutofit/>
          </a:bodyPr>
          <a:lstStyle/>
          <a:p>
            <a:pPr lvl="0" rtl="0">
              <a:spcBef>
                <a:spcPts val="0"/>
              </a:spcBef>
              <a:buNone/>
            </a:pPr>
            <a:r>
              <a:t/>
            </a:r>
            <a:endParaRPr/>
          </a:p>
        </p:txBody>
      </p:sp>
      <p:sp>
        <p:nvSpPr>
          <p:cNvPr id="201" name="Shape 201"/>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07" name="Shape 207"/>
        <p:cNvGrpSpPr/>
        <p:nvPr/>
      </p:nvGrpSpPr>
      <p:grpSpPr>
        <a:xfrm>
          <a:off x="0" y="0"/>
          <a:ext cx="0" cy="0"/>
          <a:chOff x="0" y="0"/>
          <a:chExt cx="0" cy="0"/>
        </a:xfrm>
      </p:grpSpPr>
      <p:sp>
        <p:nvSpPr>
          <p:cNvPr id="208" name="Shape 208"/>
          <p:cNvSpPr txBox="1"/>
          <p:nvPr>
            <p:ph idx="1" type="body"/>
          </p:nvPr>
        </p:nvSpPr>
        <p:spPr>
          <a:xfrm>
            <a:off x="685800" y="4400550"/>
            <a:ext cx="5486400" cy="3600600"/>
          </a:xfrm>
          <a:prstGeom prst="rect">
            <a:avLst/>
          </a:prstGeom>
        </p:spPr>
        <p:txBody>
          <a:bodyPr anchorCtr="0" anchor="t" bIns="91425" lIns="91425" rIns="91425" tIns="91425">
            <a:noAutofit/>
          </a:bodyPr>
          <a:lstStyle/>
          <a:p>
            <a:pPr lvl="0" rtl="0">
              <a:spcBef>
                <a:spcPts val="0"/>
              </a:spcBef>
              <a:buNone/>
            </a:pPr>
            <a:r>
              <a:t/>
            </a:r>
            <a:endParaRPr/>
          </a:p>
        </p:txBody>
      </p:sp>
      <p:sp>
        <p:nvSpPr>
          <p:cNvPr id="209" name="Shape 209"/>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15" name="Shape 215"/>
        <p:cNvGrpSpPr/>
        <p:nvPr/>
      </p:nvGrpSpPr>
      <p:grpSpPr>
        <a:xfrm>
          <a:off x="0" y="0"/>
          <a:ext cx="0" cy="0"/>
          <a:chOff x="0" y="0"/>
          <a:chExt cx="0" cy="0"/>
        </a:xfrm>
      </p:grpSpPr>
      <p:sp>
        <p:nvSpPr>
          <p:cNvPr id="216" name="Shape 216"/>
          <p:cNvSpPr txBox="1"/>
          <p:nvPr>
            <p:ph idx="1" type="body"/>
          </p:nvPr>
        </p:nvSpPr>
        <p:spPr>
          <a:xfrm>
            <a:off x="685800" y="4400550"/>
            <a:ext cx="5486400" cy="3600600"/>
          </a:xfrm>
          <a:prstGeom prst="rect">
            <a:avLst/>
          </a:prstGeom>
        </p:spPr>
        <p:txBody>
          <a:bodyPr anchorCtr="0" anchor="t" bIns="91425" lIns="91425" rIns="91425" tIns="91425">
            <a:noAutofit/>
          </a:bodyPr>
          <a:lstStyle/>
          <a:p>
            <a:pPr lvl="0" rtl="0">
              <a:spcBef>
                <a:spcPts val="0"/>
              </a:spcBef>
              <a:buNone/>
            </a:pPr>
            <a:r>
              <a:t/>
            </a:r>
            <a:endParaRPr/>
          </a:p>
        </p:txBody>
      </p:sp>
      <p:sp>
        <p:nvSpPr>
          <p:cNvPr id="217" name="Shape 217"/>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22" name="Shape 222"/>
        <p:cNvGrpSpPr/>
        <p:nvPr/>
      </p:nvGrpSpPr>
      <p:grpSpPr>
        <a:xfrm>
          <a:off x="0" y="0"/>
          <a:ext cx="0" cy="0"/>
          <a:chOff x="0" y="0"/>
          <a:chExt cx="0" cy="0"/>
        </a:xfrm>
      </p:grpSpPr>
      <p:sp>
        <p:nvSpPr>
          <p:cNvPr id="223" name="Shape 223"/>
          <p:cNvSpPr txBox="1"/>
          <p:nvPr>
            <p:ph idx="1" type="body"/>
          </p:nvPr>
        </p:nvSpPr>
        <p:spPr>
          <a:xfrm>
            <a:off x="685800" y="4400550"/>
            <a:ext cx="5486400" cy="3600600"/>
          </a:xfrm>
          <a:prstGeom prst="rect">
            <a:avLst/>
          </a:prstGeom>
        </p:spPr>
        <p:txBody>
          <a:bodyPr anchorCtr="0" anchor="t" bIns="91425" lIns="91425" rIns="91425" tIns="91425">
            <a:noAutofit/>
          </a:bodyPr>
          <a:lstStyle/>
          <a:p>
            <a:pPr lvl="0" rtl="0">
              <a:spcBef>
                <a:spcPts val="0"/>
              </a:spcBef>
              <a:buNone/>
            </a:pPr>
            <a:r>
              <a:t/>
            </a:r>
            <a:endParaRPr/>
          </a:p>
        </p:txBody>
      </p:sp>
      <p:sp>
        <p:nvSpPr>
          <p:cNvPr id="224" name="Shape 224"/>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28" name="Shape 228"/>
        <p:cNvGrpSpPr/>
        <p:nvPr/>
      </p:nvGrpSpPr>
      <p:grpSpPr>
        <a:xfrm>
          <a:off x="0" y="0"/>
          <a:ext cx="0" cy="0"/>
          <a:chOff x="0" y="0"/>
          <a:chExt cx="0" cy="0"/>
        </a:xfrm>
      </p:grpSpPr>
      <p:sp>
        <p:nvSpPr>
          <p:cNvPr id="229" name="Shape 229"/>
          <p:cNvSpPr txBox="1"/>
          <p:nvPr>
            <p:ph idx="1" type="body"/>
          </p:nvPr>
        </p:nvSpPr>
        <p:spPr>
          <a:xfrm>
            <a:off x="685800" y="4400550"/>
            <a:ext cx="5486400" cy="3600600"/>
          </a:xfrm>
          <a:prstGeom prst="rect">
            <a:avLst/>
          </a:prstGeom>
        </p:spPr>
        <p:txBody>
          <a:bodyPr anchorCtr="0" anchor="t" bIns="91425" lIns="91425" rIns="91425" tIns="91425">
            <a:noAutofit/>
          </a:bodyPr>
          <a:lstStyle/>
          <a:p>
            <a:pPr lvl="0" rtl="0">
              <a:spcBef>
                <a:spcPts val="0"/>
              </a:spcBef>
              <a:buNone/>
            </a:pPr>
            <a:r>
              <a:t/>
            </a:r>
            <a:endParaRPr/>
          </a:p>
        </p:txBody>
      </p:sp>
      <p:sp>
        <p:nvSpPr>
          <p:cNvPr id="230" name="Shape 230"/>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36" name="Shape 236"/>
        <p:cNvGrpSpPr/>
        <p:nvPr/>
      </p:nvGrpSpPr>
      <p:grpSpPr>
        <a:xfrm>
          <a:off x="0" y="0"/>
          <a:ext cx="0" cy="0"/>
          <a:chOff x="0" y="0"/>
          <a:chExt cx="0" cy="0"/>
        </a:xfrm>
      </p:grpSpPr>
      <p:sp>
        <p:nvSpPr>
          <p:cNvPr id="237" name="Shape 237"/>
          <p:cNvSpPr txBox="1"/>
          <p:nvPr>
            <p:ph idx="1" type="body"/>
          </p:nvPr>
        </p:nvSpPr>
        <p:spPr>
          <a:xfrm>
            <a:off x="685800" y="4400550"/>
            <a:ext cx="5486400" cy="3600600"/>
          </a:xfrm>
          <a:prstGeom prst="rect">
            <a:avLst/>
          </a:prstGeom>
        </p:spPr>
        <p:txBody>
          <a:bodyPr anchorCtr="0" anchor="t" bIns="91425" lIns="91425" rIns="91425" tIns="91425">
            <a:noAutofit/>
          </a:bodyPr>
          <a:lstStyle/>
          <a:p>
            <a:pPr lvl="0" rtl="0">
              <a:spcBef>
                <a:spcPts val="0"/>
              </a:spcBef>
              <a:buNone/>
            </a:pPr>
            <a:r>
              <a:t/>
            </a:r>
            <a:endParaRPr/>
          </a:p>
        </p:txBody>
      </p:sp>
      <p:sp>
        <p:nvSpPr>
          <p:cNvPr id="238" name="Shape 238"/>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42" name="Shape 242"/>
        <p:cNvGrpSpPr/>
        <p:nvPr/>
      </p:nvGrpSpPr>
      <p:grpSpPr>
        <a:xfrm>
          <a:off x="0" y="0"/>
          <a:ext cx="0" cy="0"/>
          <a:chOff x="0" y="0"/>
          <a:chExt cx="0" cy="0"/>
        </a:xfrm>
      </p:grpSpPr>
      <p:sp>
        <p:nvSpPr>
          <p:cNvPr id="243" name="Shape 243"/>
          <p:cNvSpPr txBox="1"/>
          <p:nvPr>
            <p:ph idx="1" type="body"/>
          </p:nvPr>
        </p:nvSpPr>
        <p:spPr>
          <a:xfrm>
            <a:off x="685800" y="4400550"/>
            <a:ext cx="5486400" cy="3600600"/>
          </a:xfrm>
          <a:prstGeom prst="rect">
            <a:avLst/>
          </a:prstGeom>
        </p:spPr>
        <p:txBody>
          <a:bodyPr anchorCtr="0" anchor="t" bIns="91425" lIns="91425" rIns="91425" tIns="91425">
            <a:noAutofit/>
          </a:bodyPr>
          <a:lstStyle/>
          <a:p>
            <a:pPr lvl="0" rtl="0">
              <a:spcBef>
                <a:spcPts val="0"/>
              </a:spcBef>
              <a:buNone/>
            </a:pPr>
            <a:r>
              <a:t/>
            </a:r>
            <a:endParaRPr/>
          </a:p>
        </p:txBody>
      </p:sp>
      <p:sp>
        <p:nvSpPr>
          <p:cNvPr id="244" name="Shape 244"/>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48" name="Shape 248"/>
        <p:cNvGrpSpPr/>
        <p:nvPr/>
      </p:nvGrpSpPr>
      <p:grpSpPr>
        <a:xfrm>
          <a:off x="0" y="0"/>
          <a:ext cx="0" cy="0"/>
          <a:chOff x="0" y="0"/>
          <a:chExt cx="0" cy="0"/>
        </a:xfrm>
      </p:grpSpPr>
      <p:sp>
        <p:nvSpPr>
          <p:cNvPr id="249" name="Shape 249"/>
          <p:cNvSpPr txBox="1"/>
          <p:nvPr>
            <p:ph idx="1" type="body"/>
          </p:nvPr>
        </p:nvSpPr>
        <p:spPr>
          <a:xfrm>
            <a:off x="685800" y="4400550"/>
            <a:ext cx="5486399" cy="3600450"/>
          </a:xfrm>
          <a:prstGeom prst="rect">
            <a:avLst/>
          </a:prstGeom>
        </p:spPr>
        <p:txBody>
          <a:bodyPr anchorCtr="0" anchor="t" bIns="91425" lIns="91425" rIns="91425" tIns="91425">
            <a:noAutofit/>
          </a:bodyPr>
          <a:lstStyle/>
          <a:p>
            <a:pPr lvl="0">
              <a:spcBef>
                <a:spcPts val="0"/>
              </a:spcBef>
              <a:buNone/>
            </a:pPr>
            <a:r>
              <a:t/>
            </a:r>
            <a:endParaRPr/>
          </a:p>
        </p:txBody>
      </p:sp>
      <p:sp>
        <p:nvSpPr>
          <p:cNvPr id="250" name="Shape 250"/>
          <p:cNvSpPr/>
          <p:nvPr>
            <p:ph idx="2" type="sldImg"/>
          </p:nvPr>
        </p:nvSpPr>
        <p:spPr>
          <a:xfrm>
            <a:off x="685800" y="1143000"/>
            <a:ext cx="5486399" cy="3086099"/>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54" name="Shape 254"/>
        <p:cNvGrpSpPr/>
        <p:nvPr/>
      </p:nvGrpSpPr>
      <p:grpSpPr>
        <a:xfrm>
          <a:off x="0" y="0"/>
          <a:ext cx="0" cy="0"/>
          <a:chOff x="0" y="0"/>
          <a:chExt cx="0" cy="0"/>
        </a:xfrm>
      </p:grpSpPr>
      <p:sp>
        <p:nvSpPr>
          <p:cNvPr id="255" name="Shape 255"/>
          <p:cNvSpPr txBox="1"/>
          <p:nvPr>
            <p:ph idx="1" type="body"/>
          </p:nvPr>
        </p:nvSpPr>
        <p:spPr>
          <a:xfrm>
            <a:off x="685800" y="4400550"/>
            <a:ext cx="5486399" cy="3600450"/>
          </a:xfrm>
          <a:prstGeom prst="rect">
            <a:avLst/>
          </a:prstGeom>
        </p:spPr>
        <p:txBody>
          <a:bodyPr anchorCtr="0" anchor="t" bIns="91425" lIns="91425" rIns="91425" tIns="91425">
            <a:noAutofit/>
          </a:bodyPr>
          <a:lstStyle/>
          <a:p>
            <a:pPr lvl="0">
              <a:spcBef>
                <a:spcPts val="0"/>
              </a:spcBef>
              <a:buNone/>
            </a:pPr>
            <a:r>
              <a:t/>
            </a:r>
            <a:endParaRPr/>
          </a:p>
        </p:txBody>
      </p:sp>
      <p:sp>
        <p:nvSpPr>
          <p:cNvPr id="256" name="Shape 256"/>
          <p:cNvSpPr/>
          <p:nvPr>
            <p:ph idx="2" type="sldImg"/>
          </p:nvPr>
        </p:nvSpPr>
        <p:spPr>
          <a:xfrm>
            <a:off x="685800" y="1143000"/>
            <a:ext cx="5486399" cy="3086099"/>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61" name="Shape 261"/>
        <p:cNvGrpSpPr/>
        <p:nvPr/>
      </p:nvGrpSpPr>
      <p:grpSpPr>
        <a:xfrm>
          <a:off x="0" y="0"/>
          <a:ext cx="0" cy="0"/>
          <a:chOff x="0" y="0"/>
          <a:chExt cx="0" cy="0"/>
        </a:xfrm>
      </p:grpSpPr>
      <p:sp>
        <p:nvSpPr>
          <p:cNvPr id="262" name="Shape 262"/>
          <p:cNvSpPr txBox="1"/>
          <p:nvPr>
            <p:ph idx="1" type="body"/>
          </p:nvPr>
        </p:nvSpPr>
        <p:spPr>
          <a:xfrm>
            <a:off x="685800" y="4400550"/>
            <a:ext cx="5486400" cy="3600600"/>
          </a:xfrm>
          <a:prstGeom prst="rect">
            <a:avLst/>
          </a:prstGeom>
        </p:spPr>
        <p:txBody>
          <a:bodyPr anchorCtr="0" anchor="t" bIns="91425" lIns="91425" rIns="91425" tIns="91425">
            <a:noAutofit/>
          </a:bodyPr>
          <a:lstStyle/>
          <a:p>
            <a:pPr lvl="0" rtl="0">
              <a:spcBef>
                <a:spcPts val="0"/>
              </a:spcBef>
              <a:buNone/>
            </a:pPr>
            <a:r>
              <a:t/>
            </a:r>
            <a:endParaRPr/>
          </a:p>
        </p:txBody>
      </p:sp>
      <p:sp>
        <p:nvSpPr>
          <p:cNvPr id="263" name="Shape 263"/>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0" name="Shape 150"/>
        <p:cNvGrpSpPr/>
        <p:nvPr/>
      </p:nvGrpSpPr>
      <p:grpSpPr>
        <a:xfrm>
          <a:off x="0" y="0"/>
          <a:ext cx="0" cy="0"/>
          <a:chOff x="0" y="0"/>
          <a:chExt cx="0" cy="0"/>
        </a:xfrm>
      </p:grpSpPr>
      <p:sp>
        <p:nvSpPr>
          <p:cNvPr id="151" name="Shape 151"/>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
        <p:nvSpPr>
          <p:cNvPr id="152" name="Shape 152"/>
          <p:cNvSpPr txBox="1"/>
          <p:nvPr>
            <p:ph idx="1" type="body"/>
          </p:nvPr>
        </p:nvSpPr>
        <p:spPr>
          <a:xfrm>
            <a:off x="685800" y="4400550"/>
            <a:ext cx="5486400" cy="3600600"/>
          </a:xfrm>
          <a:prstGeom prst="rect">
            <a:avLst/>
          </a:prstGeom>
        </p:spPr>
        <p:txBody>
          <a:bodyPr anchorCtr="0" anchor="t" bIns="91425" lIns="91425" rIns="91425" tIns="91425">
            <a:noAutofit/>
          </a:bodyPr>
          <a:lstStyle/>
          <a:p>
            <a:pPr lvl="0">
              <a:spcBef>
                <a:spcPts val="0"/>
              </a:spcBef>
              <a:buNone/>
            </a:pPr>
            <a:r>
              <a:rPr lang="en-US"/>
              <a:t>start with kmeans and why it doesn’t work as well as DBscan which in that case we put DB SCAN and quick </a:t>
            </a:r>
          </a:p>
          <a:p>
            <a:pPr lvl="0">
              <a:spcBef>
                <a:spcPts val="0"/>
              </a:spcBef>
              <a:buNone/>
            </a:pPr>
            <a:r>
              <a:rPr lang="en-US"/>
              <a:t>characteristics of dbscan and hierarchial clustering work well . whats the characteristic?</a:t>
            </a:r>
          </a:p>
          <a:p>
            <a:pPr lvl="0">
              <a:spcBef>
                <a:spcPts val="0"/>
              </a:spcBef>
              <a:buNone/>
            </a:pPr>
            <a:r>
              <a:rPr lang="en-US"/>
              <a:t>explain why the distance works</a:t>
            </a:r>
          </a:p>
        </p:txBody>
      </p:sp>
      <p:sp>
        <p:nvSpPr>
          <p:cNvPr id="153" name="Shape 153"/>
          <p:cNvSpPr txBox="1"/>
          <p:nvPr>
            <p:ph idx="12" type="sldNum"/>
          </p:nvPr>
        </p:nvSpPr>
        <p:spPr>
          <a:xfrm>
            <a:off x="3884612" y="8685213"/>
            <a:ext cx="2971800" cy="4587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70" name="Shape 270"/>
        <p:cNvGrpSpPr/>
        <p:nvPr/>
      </p:nvGrpSpPr>
      <p:grpSpPr>
        <a:xfrm>
          <a:off x="0" y="0"/>
          <a:ext cx="0" cy="0"/>
          <a:chOff x="0" y="0"/>
          <a:chExt cx="0" cy="0"/>
        </a:xfrm>
      </p:grpSpPr>
      <p:sp>
        <p:nvSpPr>
          <p:cNvPr id="271" name="Shape 271"/>
          <p:cNvSpPr txBox="1"/>
          <p:nvPr>
            <p:ph idx="1" type="body"/>
          </p:nvPr>
        </p:nvSpPr>
        <p:spPr>
          <a:xfrm>
            <a:off x="685800" y="4400550"/>
            <a:ext cx="5486400" cy="3600600"/>
          </a:xfrm>
          <a:prstGeom prst="rect">
            <a:avLst/>
          </a:prstGeom>
        </p:spPr>
        <p:txBody>
          <a:bodyPr anchorCtr="0" anchor="t" bIns="91425" lIns="91425" rIns="91425" tIns="91425">
            <a:noAutofit/>
          </a:bodyPr>
          <a:lstStyle/>
          <a:p>
            <a:pPr lvl="0" rtl="0">
              <a:spcBef>
                <a:spcPts val="0"/>
              </a:spcBef>
              <a:buNone/>
            </a:pPr>
            <a:r>
              <a:t/>
            </a:r>
            <a:endParaRPr/>
          </a:p>
        </p:txBody>
      </p:sp>
      <p:sp>
        <p:nvSpPr>
          <p:cNvPr id="272" name="Shape 272"/>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76" name="Shape 276"/>
        <p:cNvGrpSpPr/>
        <p:nvPr/>
      </p:nvGrpSpPr>
      <p:grpSpPr>
        <a:xfrm>
          <a:off x="0" y="0"/>
          <a:ext cx="0" cy="0"/>
          <a:chOff x="0" y="0"/>
          <a:chExt cx="0" cy="0"/>
        </a:xfrm>
      </p:grpSpPr>
      <p:sp>
        <p:nvSpPr>
          <p:cNvPr id="277" name="Shape 277"/>
          <p:cNvSpPr txBox="1"/>
          <p:nvPr>
            <p:ph idx="1" type="body"/>
          </p:nvPr>
        </p:nvSpPr>
        <p:spPr>
          <a:xfrm>
            <a:off x="685800" y="4400550"/>
            <a:ext cx="5486400" cy="3600600"/>
          </a:xfrm>
          <a:prstGeom prst="rect">
            <a:avLst/>
          </a:prstGeom>
        </p:spPr>
        <p:txBody>
          <a:bodyPr anchorCtr="0" anchor="t" bIns="91425" lIns="91425" rIns="91425" tIns="91425">
            <a:noAutofit/>
          </a:bodyPr>
          <a:lstStyle/>
          <a:p>
            <a:pPr lvl="0" rtl="0">
              <a:spcBef>
                <a:spcPts val="0"/>
              </a:spcBef>
              <a:buNone/>
            </a:pPr>
            <a:r>
              <a:t/>
            </a:r>
            <a:endParaRPr/>
          </a:p>
        </p:txBody>
      </p:sp>
      <p:sp>
        <p:nvSpPr>
          <p:cNvPr id="278" name="Shape 278"/>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82" name="Shape 282"/>
        <p:cNvGrpSpPr/>
        <p:nvPr/>
      </p:nvGrpSpPr>
      <p:grpSpPr>
        <a:xfrm>
          <a:off x="0" y="0"/>
          <a:ext cx="0" cy="0"/>
          <a:chOff x="0" y="0"/>
          <a:chExt cx="0" cy="0"/>
        </a:xfrm>
      </p:grpSpPr>
      <p:sp>
        <p:nvSpPr>
          <p:cNvPr id="283" name="Shape 283"/>
          <p:cNvSpPr txBox="1"/>
          <p:nvPr>
            <p:ph idx="1" type="body"/>
          </p:nvPr>
        </p:nvSpPr>
        <p:spPr>
          <a:xfrm>
            <a:off x="685800" y="4400550"/>
            <a:ext cx="5486400" cy="3600600"/>
          </a:xfrm>
          <a:prstGeom prst="rect">
            <a:avLst/>
          </a:prstGeom>
        </p:spPr>
        <p:txBody>
          <a:bodyPr anchorCtr="0" anchor="t" bIns="91425" lIns="91425" rIns="91425" tIns="91425">
            <a:noAutofit/>
          </a:bodyPr>
          <a:lstStyle/>
          <a:p>
            <a:pPr lvl="0" rtl="0">
              <a:spcBef>
                <a:spcPts val="0"/>
              </a:spcBef>
              <a:buNone/>
            </a:pPr>
            <a:r>
              <a:t/>
            </a:r>
            <a:endParaRPr/>
          </a:p>
        </p:txBody>
      </p:sp>
      <p:sp>
        <p:nvSpPr>
          <p:cNvPr id="284" name="Shape 284"/>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7" name="Shape 157"/>
        <p:cNvGrpSpPr/>
        <p:nvPr/>
      </p:nvGrpSpPr>
      <p:grpSpPr>
        <a:xfrm>
          <a:off x="0" y="0"/>
          <a:ext cx="0" cy="0"/>
          <a:chOff x="0" y="0"/>
          <a:chExt cx="0" cy="0"/>
        </a:xfrm>
      </p:grpSpPr>
      <p:sp>
        <p:nvSpPr>
          <p:cNvPr id="158" name="Shape 158"/>
          <p:cNvSpPr txBox="1"/>
          <p:nvPr>
            <p:ph idx="1" type="body"/>
          </p:nvPr>
        </p:nvSpPr>
        <p:spPr>
          <a:xfrm>
            <a:off x="685800" y="4400550"/>
            <a:ext cx="5486399" cy="3600450"/>
          </a:xfrm>
          <a:prstGeom prst="rect">
            <a:avLst/>
          </a:prstGeom>
        </p:spPr>
        <p:txBody>
          <a:bodyPr anchorCtr="0" anchor="t" bIns="91425" lIns="91425" rIns="91425" tIns="91425">
            <a:noAutofit/>
          </a:bodyPr>
          <a:lstStyle/>
          <a:p>
            <a:pPr lvl="0">
              <a:spcBef>
                <a:spcPts val="0"/>
              </a:spcBef>
              <a:buNone/>
            </a:pPr>
            <a:r>
              <a:t/>
            </a:r>
            <a:endParaRPr/>
          </a:p>
        </p:txBody>
      </p:sp>
      <p:sp>
        <p:nvSpPr>
          <p:cNvPr id="159" name="Shape 159"/>
          <p:cNvSpPr/>
          <p:nvPr>
            <p:ph idx="2" type="sldImg"/>
          </p:nvPr>
        </p:nvSpPr>
        <p:spPr>
          <a:xfrm>
            <a:off x="685800" y="1143000"/>
            <a:ext cx="5486399" cy="3086099"/>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3" name="Shape 163"/>
        <p:cNvGrpSpPr/>
        <p:nvPr/>
      </p:nvGrpSpPr>
      <p:grpSpPr>
        <a:xfrm>
          <a:off x="0" y="0"/>
          <a:ext cx="0" cy="0"/>
          <a:chOff x="0" y="0"/>
          <a:chExt cx="0" cy="0"/>
        </a:xfrm>
      </p:grpSpPr>
      <p:sp>
        <p:nvSpPr>
          <p:cNvPr id="164" name="Shape 164"/>
          <p:cNvSpPr txBox="1"/>
          <p:nvPr>
            <p:ph idx="1" type="body"/>
          </p:nvPr>
        </p:nvSpPr>
        <p:spPr>
          <a:xfrm>
            <a:off x="685800" y="4400550"/>
            <a:ext cx="5486399" cy="3600450"/>
          </a:xfrm>
          <a:prstGeom prst="rect">
            <a:avLst/>
          </a:prstGeom>
        </p:spPr>
        <p:txBody>
          <a:bodyPr anchorCtr="0" anchor="t" bIns="91425" lIns="91425" rIns="91425" tIns="91425">
            <a:noAutofit/>
          </a:bodyPr>
          <a:lstStyle/>
          <a:p>
            <a:pPr lvl="0">
              <a:spcBef>
                <a:spcPts val="0"/>
              </a:spcBef>
              <a:buNone/>
            </a:pPr>
            <a:r>
              <a:t/>
            </a:r>
            <a:endParaRPr/>
          </a:p>
        </p:txBody>
      </p:sp>
      <p:sp>
        <p:nvSpPr>
          <p:cNvPr id="165" name="Shape 165"/>
          <p:cNvSpPr/>
          <p:nvPr>
            <p:ph idx="2" type="sldImg"/>
          </p:nvPr>
        </p:nvSpPr>
        <p:spPr>
          <a:xfrm>
            <a:off x="685800" y="1143000"/>
            <a:ext cx="5486399" cy="3086099"/>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8" name="Shape 168"/>
        <p:cNvGrpSpPr/>
        <p:nvPr/>
      </p:nvGrpSpPr>
      <p:grpSpPr>
        <a:xfrm>
          <a:off x="0" y="0"/>
          <a:ext cx="0" cy="0"/>
          <a:chOff x="0" y="0"/>
          <a:chExt cx="0" cy="0"/>
        </a:xfrm>
      </p:grpSpPr>
      <p:sp>
        <p:nvSpPr>
          <p:cNvPr id="169" name="Shape 169"/>
          <p:cNvSpPr txBox="1"/>
          <p:nvPr>
            <p:ph idx="1" type="body"/>
          </p:nvPr>
        </p:nvSpPr>
        <p:spPr>
          <a:xfrm>
            <a:off x="685800" y="4400550"/>
            <a:ext cx="5486399" cy="3600450"/>
          </a:xfrm>
          <a:prstGeom prst="rect">
            <a:avLst/>
          </a:prstGeom>
        </p:spPr>
        <p:txBody>
          <a:bodyPr anchorCtr="0" anchor="t" bIns="91425" lIns="91425" rIns="91425" tIns="91425">
            <a:noAutofit/>
          </a:bodyPr>
          <a:lstStyle/>
          <a:p>
            <a:pPr lvl="0">
              <a:spcBef>
                <a:spcPts val="0"/>
              </a:spcBef>
              <a:buNone/>
            </a:pPr>
            <a:r>
              <a:t/>
            </a:r>
            <a:endParaRPr/>
          </a:p>
        </p:txBody>
      </p:sp>
      <p:sp>
        <p:nvSpPr>
          <p:cNvPr id="170" name="Shape 170"/>
          <p:cNvSpPr/>
          <p:nvPr>
            <p:ph idx="2" type="sldImg"/>
          </p:nvPr>
        </p:nvSpPr>
        <p:spPr>
          <a:xfrm>
            <a:off x="685800" y="1143000"/>
            <a:ext cx="5486399" cy="3086099"/>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3" name="Shape 173"/>
        <p:cNvGrpSpPr/>
        <p:nvPr/>
      </p:nvGrpSpPr>
      <p:grpSpPr>
        <a:xfrm>
          <a:off x="0" y="0"/>
          <a:ext cx="0" cy="0"/>
          <a:chOff x="0" y="0"/>
          <a:chExt cx="0" cy="0"/>
        </a:xfrm>
      </p:grpSpPr>
      <p:sp>
        <p:nvSpPr>
          <p:cNvPr id="174" name="Shape 174"/>
          <p:cNvSpPr/>
          <p:nvPr>
            <p:ph idx="2" type="sldImg"/>
          </p:nvPr>
        </p:nvSpPr>
        <p:spPr>
          <a:xfrm>
            <a:off x="685800" y="1143000"/>
            <a:ext cx="5486399" cy="3086099"/>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75" name="Shape 175"/>
          <p:cNvSpPr txBox="1"/>
          <p:nvPr>
            <p:ph idx="1" type="body"/>
          </p:nvPr>
        </p:nvSpPr>
        <p:spPr>
          <a:xfrm>
            <a:off x="685800" y="4400550"/>
            <a:ext cx="5486399" cy="360045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0" i="0" lang="en-US" sz="1200" u="none" cap="none" strike="noStrike">
                <a:solidFill>
                  <a:schemeClr val="dk1"/>
                </a:solidFill>
                <a:latin typeface="Calibri"/>
                <a:ea typeface="Calibri"/>
                <a:cs typeface="Calibri"/>
                <a:sym typeface="Calibri"/>
              </a:rPr>
              <a:t>You can use this data to then sort by the features you want to compare</a:t>
            </a:r>
          </a:p>
        </p:txBody>
      </p:sp>
      <p:sp>
        <p:nvSpPr>
          <p:cNvPr id="176" name="Shape 176"/>
          <p:cNvSpPr txBox="1"/>
          <p:nvPr>
            <p:ph idx="12" type="sldNum"/>
          </p:nvPr>
        </p:nvSpPr>
        <p:spPr>
          <a:xfrm>
            <a:off x="3884612" y="8685213"/>
            <a:ext cx="2971799" cy="458786"/>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b="0" i="0" lang="en-US" sz="1200" u="none" cap="none" strike="noStrike">
                <a:solidFill>
                  <a:schemeClr val="dk1"/>
                </a:solidFill>
                <a:latin typeface="Calibri"/>
                <a:ea typeface="Calibri"/>
                <a:cs typeface="Calibri"/>
                <a:sym typeface="Calibri"/>
              </a:rPr>
              <a:t>‹#›</a:t>
            </a:fld>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0" name="Shape 180"/>
        <p:cNvGrpSpPr/>
        <p:nvPr/>
      </p:nvGrpSpPr>
      <p:grpSpPr>
        <a:xfrm>
          <a:off x="0" y="0"/>
          <a:ext cx="0" cy="0"/>
          <a:chOff x="0" y="0"/>
          <a:chExt cx="0" cy="0"/>
        </a:xfrm>
      </p:grpSpPr>
      <p:sp>
        <p:nvSpPr>
          <p:cNvPr id="181" name="Shape 181"/>
          <p:cNvSpPr txBox="1"/>
          <p:nvPr>
            <p:ph idx="1" type="body"/>
          </p:nvPr>
        </p:nvSpPr>
        <p:spPr>
          <a:xfrm>
            <a:off x="685800" y="4400550"/>
            <a:ext cx="5486399" cy="3600450"/>
          </a:xfrm>
          <a:prstGeom prst="rect">
            <a:avLst/>
          </a:prstGeom>
        </p:spPr>
        <p:txBody>
          <a:bodyPr anchorCtr="0" anchor="t" bIns="91425" lIns="91425" rIns="91425" tIns="91425">
            <a:noAutofit/>
          </a:bodyPr>
          <a:lstStyle/>
          <a:p>
            <a:pPr lvl="0">
              <a:spcBef>
                <a:spcPts val="0"/>
              </a:spcBef>
              <a:buNone/>
            </a:pPr>
            <a:r>
              <a:t/>
            </a:r>
            <a:endParaRPr/>
          </a:p>
        </p:txBody>
      </p:sp>
      <p:sp>
        <p:nvSpPr>
          <p:cNvPr id="182" name="Shape 182"/>
          <p:cNvSpPr/>
          <p:nvPr>
            <p:ph idx="2" type="sldImg"/>
          </p:nvPr>
        </p:nvSpPr>
        <p:spPr>
          <a:xfrm>
            <a:off x="685800" y="1143000"/>
            <a:ext cx="5486399" cy="3086099"/>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6" name="Shape 186"/>
        <p:cNvGrpSpPr/>
        <p:nvPr/>
      </p:nvGrpSpPr>
      <p:grpSpPr>
        <a:xfrm>
          <a:off x="0" y="0"/>
          <a:ext cx="0" cy="0"/>
          <a:chOff x="0" y="0"/>
          <a:chExt cx="0" cy="0"/>
        </a:xfrm>
      </p:grpSpPr>
      <p:sp>
        <p:nvSpPr>
          <p:cNvPr id="187" name="Shape 187"/>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
        <p:nvSpPr>
          <p:cNvPr id="188" name="Shape 188"/>
          <p:cNvSpPr txBox="1"/>
          <p:nvPr>
            <p:ph idx="1" type="body"/>
          </p:nvPr>
        </p:nvSpPr>
        <p:spPr>
          <a:xfrm>
            <a:off x="685800" y="4400550"/>
            <a:ext cx="5486400" cy="3600600"/>
          </a:xfrm>
          <a:prstGeom prst="rect">
            <a:avLst/>
          </a:prstGeom>
        </p:spPr>
        <p:txBody>
          <a:bodyPr anchorCtr="0" anchor="t" bIns="91425" lIns="91425" rIns="91425" tIns="91425">
            <a:noAutofit/>
          </a:bodyPr>
          <a:lstStyle/>
          <a:p>
            <a:pPr lvl="0">
              <a:spcBef>
                <a:spcPts val="0"/>
              </a:spcBef>
              <a:buNone/>
            </a:pPr>
            <a:r>
              <a:t/>
            </a:r>
            <a:endParaRPr/>
          </a:p>
        </p:txBody>
      </p:sp>
      <p:sp>
        <p:nvSpPr>
          <p:cNvPr id="189" name="Shape 189"/>
          <p:cNvSpPr txBox="1"/>
          <p:nvPr>
            <p:ph idx="12" type="sldNum"/>
          </p:nvPr>
        </p:nvSpPr>
        <p:spPr>
          <a:xfrm>
            <a:off x="3884612" y="8685213"/>
            <a:ext cx="2971800" cy="4587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93" name="Shape 193"/>
        <p:cNvGrpSpPr/>
        <p:nvPr/>
      </p:nvGrpSpPr>
      <p:grpSpPr>
        <a:xfrm>
          <a:off x="0" y="0"/>
          <a:ext cx="0" cy="0"/>
          <a:chOff x="0" y="0"/>
          <a:chExt cx="0" cy="0"/>
        </a:xfrm>
      </p:grpSpPr>
      <p:sp>
        <p:nvSpPr>
          <p:cNvPr id="194" name="Shape 194"/>
          <p:cNvSpPr txBox="1"/>
          <p:nvPr>
            <p:ph idx="1" type="body"/>
          </p:nvPr>
        </p:nvSpPr>
        <p:spPr>
          <a:xfrm>
            <a:off x="685800" y="4400550"/>
            <a:ext cx="5486400" cy="3600600"/>
          </a:xfrm>
          <a:prstGeom prst="rect">
            <a:avLst/>
          </a:prstGeom>
        </p:spPr>
        <p:txBody>
          <a:bodyPr anchorCtr="0" anchor="t" bIns="91425" lIns="91425" rIns="91425" tIns="91425">
            <a:noAutofit/>
          </a:bodyPr>
          <a:lstStyle/>
          <a:p>
            <a:pPr lvl="0" rtl="0">
              <a:spcBef>
                <a:spcPts val="0"/>
              </a:spcBef>
              <a:buNone/>
            </a:pPr>
            <a:r>
              <a:t/>
            </a:r>
            <a:endParaRPr/>
          </a:p>
        </p:txBody>
      </p:sp>
      <p:sp>
        <p:nvSpPr>
          <p:cNvPr id="195" name="Shape 195"/>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16" name="Shape 16"/>
        <p:cNvGrpSpPr/>
        <p:nvPr/>
      </p:nvGrpSpPr>
      <p:grpSpPr>
        <a:xfrm>
          <a:off x="0" y="0"/>
          <a:ext cx="0" cy="0"/>
          <a:chOff x="0" y="0"/>
          <a:chExt cx="0" cy="0"/>
        </a:xfrm>
      </p:grpSpPr>
      <p:pic>
        <p:nvPicPr>
          <p:cNvPr descr="C0-HD-BTM.png" id="17" name="Shape 17"/>
          <p:cNvPicPr preferRelativeResize="0"/>
          <p:nvPr/>
        </p:nvPicPr>
        <p:blipFill rotWithShape="1">
          <a:blip r:embed="rId2">
            <a:alphaModFix/>
          </a:blip>
          <a:srcRect b="0" l="0" r="0" t="0"/>
          <a:stretch/>
        </p:blipFill>
        <p:spPr>
          <a:xfrm>
            <a:off x="0" y="4375150"/>
            <a:ext cx="12192000" cy="2482850"/>
          </a:xfrm>
          <a:prstGeom prst="rect">
            <a:avLst/>
          </a:prstGeom>
          <a:noFill/>
          <a:ln>
            <a:noFill/>
          </a:ln>
        </p:spPr>
      </p:pic>
      <p:sp>
        <p:nvSpPr>
          <p:cNvPr id="18" name="Shape 18"/>
          <p:cNvSpPr txBox="1"/>
          <p:nvPr>
            <p:ph type="ctrTitle"/>
          </p:nvPr>
        </p:nvSpPr>
        <p:spPr>
          <a:xfrm>
            <a:off x="1371600" y="1803405"/>
            <a:ext cx="9448800" cy="1825096"/>
          </a:xfrm>
          <a:prstGeom prst="rect">
            <a:avLst/>
          </a:prstGeom>
          <a:noFill/>
          <a:ln>
            <a:noFill/>
          </a:ln>
        </p:spPr>
        <p:txBody>
          <a:bodyPr anchorCtr="0" anchor="b" bIns="91425" lIns="91425" rIns="91425" tIns="91425"/>
          <a:lstStyle>
            <a:lvl1pPr indent="0" lvl="0" marL="0" marR="0" rtl="0" algn="l">
              <a:lnSpc>
                <a:spcPct val="90000"/>
              </a:lnSpc>
              <a:spcBef>
                <a:spcPts val="0"/>
              </a:spcBef>
              <a:buClr>
                <a:schemeClr val="lt1"/>
              </a:buClr>
              <a:buFont typeface="Questrial"/>
              <a:buNone/>
              <a:defRPr b="0" i="0" sz="6000" u="none" cap="none" strike="noStrike">
                <a:solidFill>
                  <a:schemeClr val="lt1"/>
                </a:solidFill>
                <a:latin typeface="Questrial"/>
                <a:ea typeface="Questrial"/>
                <a:cs typeface="Questrial"/>
                <a:sym typeface="Questrial"/>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19" name="Shape 19"/>
          <p:cNvSpPr txBox="1"/>
          <p:nvPr>
            <p:ph idx="1" type="subTitle"/>
          </p:nvPr>
        </p:nvSpPr>
        <p:spPr>
          <a:xfrm>
            <a:off x="1371600" y="3632201"/>
            <a:ext cx="9448800" cy="685799"/>
          </a:xfrm>
          <a:prstGeom prst="rect">
            <a:avLst/>
          </a:prstGeom>
          <a:noFill/>
          <a:ln>
            <a:noFill/>
          </a:ln>
        </p:spPr>
        <p:txBody>
          <a:bodyPr anchorCtr="0" anchor="t" bIns="91425" lIns="91425" rIns="91425" tIns="91425"/>
          <a:lstStyle>
            <a:lvl1pPr indent="0" lvl="0" marL="0" marR="0" rtl="0" algn="l">
              <a:lnSpc>
                <a:spcPct val="90000"/>
              </a:lnSpc>
              <a:spcBef>
                <a:spcPts val="1000"/>
              </a:spcBef>
              <a:buClr>
                <a:schemeClr val="lt1"/>
              </a:buClr>
              <a:buFont typeface="Arial"/>
              <a:buNone/>
              <a:defRPr b="0" i="0" sz="2000" u="none" cap="none" strike="noStrike">
                <a:solidFill>
                  <a:schemeClr val="lt1"/>
                </a:solidFill>
                <a:latin typeface="Questrial"/>
                <a:ea typeface="Questrial"/>
                <a:cs typeface="Questrial"/>
                <a:sym typeface="Questrial"/>
              </a:defRPr>
            </a:lvl1pPr>
            <a:lvl2pPr indent="0" lvl="1" marL="457200" marR="0" rtl="0" algn="ctr">
              <a:lnSpc>
                <a:spcPct val="90000"/>
              </a:lnSpc>
              <a:spcBef>
                <a:spcPts val="500"/>
              </a:spcBef>
              <a:buClr>
                <a:schemeClr val="lt1"/>
              </a:buClr>
              <a:buFont typeface="Arial"/>
              <a:buNone/>
              <a:defRPr b="0" i="0" sz="2000" u="none" cap="none" strike="noStrike">
                <a:solidFill>
                  <a:schemeClr val="lt1"/>
                </a:solidFill>
                <a:latin typeface="Questrial"/>
                <a:ea typeface="Questrial"/>
                <a:cs typeface="Questrial"/>
                <a:sym typeface="Questrial"/>
              </a:defRPr>
            </a:lvl2pPr>
            <a:lvl3pPr indent="0" lvl="2" marL="914400" marR="0" rtl="0" algn="ctr">
              <a:lnSpc>
                <a:spcPct val="90000"/>
              </a:lnSpc>
              <a:spcBef>
                <a:spcPts val="500"/>
              </a:spcBef>
              <a:buClr>
                <a:schemeClr val="lt1"/>
              </a:buClr>
              <a:buFont typeface="Arial"/>
              <a:buNone/>
              <a:defRPr b="0" i="0" sz="1800" u="none" cap="none" strike="noStrike">
                <a:solidFill>
                  <a:schemeClr val="lt1"/>
                </a:solidFill>
                <a:latin typeface="Questrial"/>
                <a:ea typeface="Questrial"/>
                <a:cs typeface="Questrial"/>
                <a:sym typeface="Questrial"/>
              </a:defRPr>
            </a:lvl3pPr>
            <a:lvl4pPr indent="0" lvl="3" marL="1371600" marR="0" rtl="0" algn="ctr">
              <a:lnSpc>
                <a:spcPct val="90000"/>
              </a:lnSpc>
              <a:spcBef>
                <a:spcPts val="500"/>
              </a:spcBef>
              <a:buClr>
                <a:schemeClr val="lt1"/>
              </a:buClr>
              <a:buFont typeface="Arial"/>
              <a:buNone/>
              <a:defRPr b="0" i="0" sz="1600" u="none" cap="none" strike="noStrike">
                <a:solidFill>
                  <a:schemeClr val="lt1"/>
                </a:solidFill>
                <a:latin typeface="Questrial"/>
                <a:ea typeface="Questrial"/>
                <a:cs typeface="Questrial"/>
                <a:sym typeface="Questrial"/>
              </a:defRPr>
            </a:lvl4pPr>
            <a:lvl5pPr indent="0" lvl="4" marL="1828800" marR="0" rtl="0" algn="ctr">
              <a:lnSpc>
                <a:spcPct val="90000"/>
              </a:lnSpc>
              <a:spcBef>
                <a:spcPts val="500"/>
              </a:spcBef>
              <a:buClr>
                <a:schemeClr val="lt1"/>
              </a:buClr>
              <a:buFont typeface="Arial"/>
              <a:buNone/>
              <a:defRPr b="0" i="0" sz="1600" u="none" cap="none" strike="noStrike">
                <a:solidFill>
                  <a:schemeClr val="lt1"/>
                </a:solidFill>
                <a:latin typeface="Questrial"/>
                <a:ea typeface="Questrial"/>
                <a:cs typeface="Questrial"/>
                <a:sym typeface="Questrial"/>
              </a:defRPr>
            </a:lvl5pPr>
            <a:lvl6pPr indent="0" lvl="5" marL="2286000" marR="0" rtl="0" algn="ctr">
              <a:lnSpc>
                <a:spcPct val="90000"/>
              </a:lnSpc>
              <a:spcBef>
                <a:spcPts val="500"/>
              </a:spcBef>
              <a:buClr>
                <a:schemeClr val="lt1"/>
              </a:buClr>
              <a:buFont typeface="Arial"/>
              <a:buNone/>
              <a:defRPr b="0" i="0" sz="1600" u="none" cap="none" strike="noStrike">
                <a:solidFill>
                  <a:schemeClr val="lt1"/>
                </a:solidFill>
                <a:latin typeface="Questrial"/>
                <a:ea typeface="Questrial"/>
                <a:cs typeface="Questrial"/>
                <a:sym typeface="Questrial"/>
              </a:defRPr>
            </a:lvl6pPr>
            <a:lvl7pPr indent="0" lvl="6" marL="2743200" marR="0" rtl="0" algn="ctr">
              <a:lnSpc>
                <a:spcPct val="90000"/>
              </a:lnSpc>
              <a:spcBef>
                <a:spcPts val="500"/>
              </a:spcBef>
              <a:buClr>
                <a:schemeClr val="lt1"/>
              </a:buClr>
              <a:buFont typeface="Arial"/>
              <a:buNone/>
              <a:defRPr b="0" i="0" sz="1600" u="none" cap="none" strike="noStrike">
                <a:solidFill>
                  <a:schemeClr val="lt1"/>
                </a:solidFill>
                <a:latin typeface="Questrial"/>
                <a:ea typeface="Questrial"/>
                <a:cs typeface="Questrial"/>
                <a:sym typeface="Questrial"/>
              </a:defRPr>
            </a:lvl7pPr>
            <a:lvl8pPr indent="0" lvl="7" marL="3200400" marR="0" rtl="0" algn="ctr">
              <a:lnSpc>
                <a:spcPct val="90000"/>
              </a:lnSpc>
              <a:spcBef>
                <a:spcPts val="500"/>
              </a:spcBef>
              <a:buClr>
                <a:schemeClr val="lt1"/>
              </a:buClr>
              <a:buFont typeface="Arial"/>
              <a:buNone/>
              <a:defRPr b="0" i="0" sz="1600" u="none" cap="none" strike="noStrike">
                <a:solidFill>
                  <a:schemeClr val="lt1"/>
                </a:solidFill>
                <a:latin typeface="Questrial"/>
                <a:ea typeface="Questrial"/>
                <a:cs typeface="Questrial"/>
                <a:sym typeface="Questrial"/>
              </a:defRPr>
            </a:lvl8pPr>
            <a:lvl9pPr indent="0" lvl="8" marL="3657600" marR="0" rtl="0" algn="ctr">
              <a:lnSpc>
                <a:spcPct val="90000"/>
              </a:lnSpc>
              <a:spcBef>
                <a:spcPts val="500"/>
              </a:spcBef>
              <a:buClr>
                <a:schemeClr val="lt1"/>
              </a:buClr>
              <a:buFont typeface="Arial"/>
              <a:buNone/>
              <a:defRPr b="0" i="0" sz="1600" u="none" cap="none" strike="noStrike">
                <a:solidFill>
                  <a:schemeClr val="lt1"/>
                </a:solidFill>
                <a:latin typeface="Questrial"/>
                <a:ea typeface="Questrial"/>
                <a:cs typeface="Questrial"/>
                <a:sym typeface="Questrial"/>
              </a:defRPr>
            </a:lvl9pPr>
          </a:lstStyle>
          <a:p/>
        </p:txBody>
      </p:sp>
      <p:sp>
        <p:nvSpPr>
          <p:cNvPr id="20" name="Shape 20"/>
          <p:cNvSpPr txBox="1"/>
          <p:nvPr>
            <p:ph idx="10" type="dt"/>
          </p:nvPr>
        </p:nvSpPr>
        <p:spPr>
          <a:xfrm>
            <a:off x="7909560" y="4314328"/>
            <a:ext cx="2910839" cy="374641"/>
          </a:xfrm>
          <a:prstGeom prst="rect">
            <a:avLst/>
          </a:prstGeom>
          <a:noFill/>
          <a:ln>
            <a:noFill/>
          </a:ln>
        </p:spPr>
        <p:txBody>
          <a:bodyPr anchorCtr="0" anchor="ctr" bIns="91425" lIns="91425" rIns="91425" tIns="91425"/>
          <a:lstStyle>
            <a:lvl1pPr indent="0" lvl="0" marL="0" marR="0" rtl="0" algn="r">
              <a:spcBef>
                <a:spcPts val="0"/>
              </a:spcBef>
              <a:buNone/>
              <a:defRPr b="0" i="0" sz="1050" u="none" cap="none" strike="noStrike">
                <a:solidFill>
                  <a:schemeClr val="lt1"/>
                </a:solidFill>
                <a:latin typeface="Questrial"/>
                <a:ea typeface="Questrial"/>
                <a:cs typeface="Questrial"/>
                <a:sym typeface="Questrial"/>
              </a:defRPr>
            </a:lvl1pPr>
            <a:lvl2pPr indent="0" lvl="1" marL="457200" marR="0" rtl="0" algn="l">
              <a:spcBef>
                <a:spcPts val="0"/>
              </a:spcBef>
              <a:buNone/>
              <a:defRPr b="0" i="0" sz="1800" u="none" cap="none" strike="noStrike">
                <a:solidFill>
                  <a:schemeClr val="lt1"/>
                </a:solidFill>
                <a:latin typeface="Questrial"/>
                <a:ea typeface="Questrial"/>
                <a:cs typeface="Questrial"/>
                <a:sym typeface="Questrial"/>
              </a:defRPr>
            </a:lvl2pPr>
            <a:lvl3pPr indent="0" lvl="2" marL="914400" marR="0" rtl="0" algn="l">
              <a:spcBef>
                <a:spcPts val="0"/>
              </a:spcBef>
              <a:buNone/>
              <a:defRPr b="0" i="0" sz="1800" u="none" cap="none" strike="noStrike">
                <a:solidFill>
                  <a:schemeClr val="lt1"/>
                </a:solidFill>
                <a:latin typeface="Questrial"/>
                <a:ea typeface="Questrial"/>
                <a:cs typeface="Questrial"/>
                <a:sym typeface="Questrial"/>
              </a:defRPr>
            </a:lvl3pPr>
            <a:lvl4pPr indent="0" lvl="3" marL="1371600" marR="0" rtl="0" algn="l">
              <a:spcBef>
                <a:spcPts val="0"/>
              </a:spcBef>
              <a:buNone/>
              <a:defRPr b="0" i="0" sz="1800" u="none" cap="none" strike="noStrike">
                <a:solidFill>
                  <a:schemeClr val="lt1"/>
                </a:solidFill>
                <a:latin typeface="Questrial"/>
                <a:ea typeface="Questrial"/>
                <a:cs typeface="Questrial"/>
                <a:sym typeface="Questrial"/>
              </a:defRPr>
            </a:lvl4pPr>
            <a:lvl5pPr indent="0" lvl="4" marL="1828800" marR="0" rtl="0" algn="l">
              <a:spcBef>
                <a:spcPts val="0"/>
              </a:spcBef>
              <a:buNone/>
              <a:defRPr b="0" i="0" sz="1800" u="none" cap="none" strike="noStrike">
                <a:solidFill>
                  <a:schemeClr val="lt1"/>
                </a:solidFill>
                <a:latin typeface="Questrial"/>
                <a:ea typeface="Questrial"/>
                <a:cs typeface="Questrial"/>
                <a:sym typeface="Questrial"/>
              </a:defRPr>
            </a:lvl5pPr>
            <a:lvl6pPr indent="0" lvl="5" marL="2286000" marR="0" rtl="0" algn="l">
              <a:spcBef>
                <a:spcPts val="0"/>
              </a:spcBef>
              <a:buNone/>
              <a:defRPr b="0" i="0" sz="1800" u="none" cap="none" strike="noStrike">
                <a:solidFill>
                  <a:schemeClr val="lt1"/>
                </a:solidFill>
                <a:latin typeface="Questrial"/>
                <a:ea typeface="Questrial"/>
                <a:cs typeface="Questrial"/>
                <a:sym typeface="Questrial"/>
              </a:defRPr>
            </a:lvl6pPr>
            <a:lvl7pPr indent="0" lvl="6" marL="2743200" marR="0" rtl="0" algn="l">
              <a:spcBef>
                <a:spcPts val="0"/>
              </a:spcBef>
              <a:buNone/>
              <a:defRPr b="0" i="0" sz="1800" u="none" cap="none" strike="noStrike">
                <a:solidFill>
                  <a:schemeClr val="lt1"/>
                </a:solidFill>
                <a:latin typeface="Questrial"/>
                <a:ea typeface="Questrial"/>
                <a:cs typeface="Questrial"/>
                <a:sym typeface="Questrial"/>
              </a:defRPr>
            </a:lvl7pPr>
            <a:lvl8pPr indent="0" lvl="7" marL="3200400" marR="0" rtl="0" algn="l">
              <a:spcBef>
                <a:spcPts val="0"/>
              </a:spcBef>
              <a:buNone/>
              <a:defRPr b="0" i="0" sz="1800" u="none" cap="none" strike="noStrike">
                <a:solidFill>
                  <a:schemeClr val="lt1"/>
                </a:solidFill>
                <a:latin typeface="Questrial"/>
                <a:ea typeface="Questrial"/>
                <a:cs typeface="Questrial"/>
                <a:sym typeface="Questrial"/>
              </a:defRPr>
            </a:lvl8pPr>
            <a:lvl9pPr indent="0" lvl="8" marL="3657600" marR="0" rtl="0" algn="l">
              <a:spcBef>
                <a:spcPts val="0"/>
              </a:spcBef>
              <a:buNone/>
              <a:defRPr b="0" i="0" sz="1800" u="none" cap="none" strike="noStrike">
                <a:solidFill>
                  <a:schemeClr val="lt1"/>
                </a:solidFill>
                <a:latin typeface="Questrial"/>
                <a:ea typeface="Questrial"/>
                <a:cs typeface="Questrial"/>
                <a:sym typeface="Questrial"/>
              </a:defRPr>
            </a:lvl9pPr>
          </a:lstStyle>
          <a:p/>
        </p:txBody>
      </p:sp>
      <p:sp>
        <p:nvSpPr>
          <p:cNvPr id="21" name="Shape 21"/>
          <p:cNvSpPr txBox="1"/>
          <p:nvPr>
            <p:ph idx="11" type="ftr"/>
          </p:nvPr>
        </p:nvSpPr>
        <p:spPr>
          <a:xfrm>
            <a:off x="1371600" y="4323844"/>
            <a:ext cx="6400799" cy="365125"/>
          </a:xfrm>
          <a:prstGeom prst="rect">
            <a:avLst/>
          </a:prstGeom>
          <a:noFill/>
          <a:ln>
            <a:noFill/>
          </a:ln>
        </p:spPr>
        <p:txBody>
          <a:bodyPr anchorCtr="0" anchor="ctr" bIns="91425" lIns="91425" rIns="91425" tIns="91425"/>
          <a:lstStyle>
            <a:lvl1pPr indent="0" lvl="0" marL="0" marR="0" rtl="0" algn="l">
              <a:spcBef>
                <a:spcPts val="0"/>
              </a:spcBef>
              <a:buNone/>
              <a:defRPr b="0" i="0" sz="1050" u="none" cap="none" strike="noStrike">
                <a:solidFill>
                  <a:schemeClr val="lt1"/>
                </a:solidFill>
                <a:latin typeface="Questrial"/>
                <a:ea typeface="Questrial"/>
                <a:cs typeface="Questrial"/>
                <a:sym typeface="Questrial"/>
              </a:defRPr>
            </a:lvl1pPr>
            <a:lvl2pPr indent="0" lvl="1" marL="457200" marR="0" rtl="0" algn="l">
              <a:spcBef>
                <a:spcPts val="0"/>
              </a:spcBef>
              <a:buNone/>
              <a:defRPr b="0" i="0" sz="1800" u="none" cap="none" strike="noStrike">
                <a:solidFill>
                  <a:schemeClr val="lt1"/>
                </a:solidFill>
                <a:latin typeface="Questrial"/>
                <a:ea typeface="Questrial"/>
                <a:cs typeface="Questrial"/>
                <a:sym typeface="Questrial"/>
              </a:defRPr>
            </a:lvl2pPr>
            <a:lvl3pPr indent="0" lvl="2" marL="914400" marR="0" rtl="0" algn="l">
              <a:spcBef>
                <a:spcPts val="0"/>
              </a:spcBef>
              <a:buNone/>
              <a:defRPr b="0" i="0" sz="1800" u="none" cap="none" strike="noStrike">
                <a:solidFill>
                  <a:schemeClr val="lt1"/>
                </a:solidFill>
                <a:latin typeface="Questrial"/>
                <a:ea typeface="Questrial"/>
                <a:cs typeface="Questrial"/>
                <a:sym typeface="Questrial"/>
              </a:defRPr>
            </a:lvl3pPr>
            <a:lvl4pPr indent="0" lvl="3" marL="1371600" marR="0" rtl="0" algn="l">
              <a:spcBef>
                <a:spcPts val="0"/>
              </a:spcBef>
              <a:buNone/>
              <a:defRPr b="0" i="0" sz="1800" u="none" cap="none" strike="noStrike">
                <a:solidFill>
                  <a:schemeClr val="lt1"/>
                </a:solidFill>
                <a:latin typeface="Questrial"/>
                <a:ea typeface="Questrial"/>
                <a:cs typeface="Questrial"/>
                <a:sym typeface="Questrial"/>
              </a:defRPr>
            </a:lvl4pPr>
            <a:lvl5pPr indent="0" lvl="4" marL="1828800" marR="0" rtl="0" algn="l">
              <a:spcBef>
                <a:spcPts val="0"/>
              </a:spcBef>
              <a:buNone/>
              <a:defRPr b="0" i="0" sz="1800" u="none" cap="none" strike="noStrike">
                <a:solidFill>
                  <a:schemeClr val="lt1"/>
                </a:solidFill>
                <a:latin typeface="Questrial"/>
                <a:ea typeface="Questrial"/>
                <a:cs typeface="Questrial"/>
                <a:sym typeface="Questrial"/>
              </a:defRPr>
            </a:lvl5pPr>
            <a:lvl6pPr indent="0" lvl="5" marL="2286000" marR="0" rtl="0" algn="l">
              <a:spcBef>
                <a:spcPts val="0"/>
              </a:spcBef>
              <a:buNone/>
              <a:defRPr b="0" i="0" sz="1800" u="none" cap="none" strike="noStrike">
                <a:solidFill>
                  <a:schemeClr val="lt1"/>
                </a:solidFill>
                <a:latin typeface="Questrial"/>
                <a:ea typeface="Questrial"/>
                <a:cs typeface="Questrial"/>
                <a:sym typeface="Questrial"/>
              </a:defRPr>
            </a:lvl6pPr>
            <a:lvl7pPr indent="0" lvl="6" marL="2743200" marR="0" rtl="0" algn="l">
              <a:spcBef>
                <a:spcPts val="0"/>
              </a:spcBef>
              <a:buNone/>
              <a:defRPr b="0" i="0" sz="1800" u="none" cap="none" strike="noStrike">
                <a:solidFill>
                  <a:schemeClr val="lt1"/>
                </a:solidFill>
                <a:latin typeface="Questrial"/>
                <a:ea typeface="Questrial"/>
                <a:cs typeface="Questrial"/>
                <a:sym typeface="Questrial"/>
              </a:defRPr>
            </a:lvl7pPr>
            <a:lvl8pPr indent="0" lvl="7" marL="3200400" marR="0" rtl="0" algn="l">
              <a:spcBef>
                <a:spcPts val="0"/>
              </a:spcBef>
              <a:buNone/>
              <a:defRPr b="0" i="0" sz="1800" u="none" cap="none" strike="noStrike">
                <a:solidFill>
                  <a:schemeClr val="lt1"/>
                </a:solidFill>
                <a:latin typeface="Questrial"/>
                <a:ea typeface="Questrial"/>
                <a:cs typeface="Questrial"/>
                <a:sym typeface="Questrial"/>
              </a:defRPr>
            </a:lvl8pPr>
            <a:lvl9pPr indent="0" lvl="8" marL="3657600" marR="0" rtl="0" algn="l">
              <a:spcBef>
                <a:spcPts val="0"/>
              </a:spcBef>
              <a:buNone/>
              <a:defRPr b="0" i="0" sz="1800" u="none" cap="none" strike="noStrike">
                <a:solidFill>
                  <a:schemeClr val="lt1"/>
                </a:solidFill>
                <a:latin typeface="Questrial"/>
                <a:ea typeface="Questrial"/>
                <a:cs typeface="Questrial"/>
                <a:sym typeface="Questrial"/>
              </a:defRPr>
            </a:lvl9pPr>
          </a:lstStyle>
          <a:p/>
        </p:txBody>
      </p:sp>
      <p:sp>
        <p:nvSpPr>
          <p:cNvPr id="22" name="Shape 22"/>
          <p:cNvSpPr txBox="1"/>
          <p:nvPr>
            <p:ph idx="12" type="sldNum"/>
          </p:nvPr>
        </p:nvSpPr>
        <p:spPr>
          <a:xfrm>
            <a:off x="8077200" y="1430866"/>
            <a:ext cx="2743199" cy="365125"/>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b="0" i="0" lang="en-US" sz="1050" u="none" cap="none" strike="noStrike">
                <a:solidFill>
                  <a:schemeClr val="lt1"/>
                </a:solidFill>
                <a:latin typeface="Questrial"/>
                <a:ea typeface="Questrial"/>
                <a:cs typeface="Questrial"/>
                <a:sym typeface="Questrial"/>
              </a:rPr>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Panoramic Picture with Caption">
    <p:spTree>
      <p:nvGrpSpPr>
        <p:cNvPr id="75" name="Shape 75"/>
        <p:cNvGrpSpPr/>
        <p:nvPr/>
      </p:nvGrpSpPr>
      <p:grpSpPr>
        <a:xfrm>
          <a:off x="0" y="0"/>
          <a:ext cx="0" cy="0"/>
          <a:chOff x="0" y="0"/>
          <a:chExt cx="0" cy="0"/>
        </a:xfrm>
      </p:grpSpPr>
      <p:sp>
        <p:nvSpPr>
          <p:cNvPr id="76" name="Shape 76"/>
          <p:cNvSpPr txBox="1"/>
          <p:nvPr>
            <p:ph type="title"/>
          </p:nvPr>
        </p:nvSpPr>
        <p:spPr>
          <a:xfrm>
            <a:off x="685777" y="4697360"/>
            <a:ext cx="10822033" cy="819355"/>
          </a:xfrm>
          <a:prstGeom prst="rect">
            <a:avLst/>
          </a:prstGeom>
          <a:noFill/>
          <a:ln>
            <a:noFill/>
          </a:ln>
        </p:spPr>
        <p:txBody>
          <a:bodyPr anchorCtr="0" anchor="b" bIns="91425" lIns="91425" rIns="91425" tIns="91425"/>
          <a:lstStyle>
            <a:lvl1pPr indent="0" lvl="0" marL="0" marR="0" rtl="0" algn="l">
              <a:lnSpc>
                <a:spcPct val="90000"/>
              </a:lnSpc>
              <a:spcBef>
                <a:spcPts val="0"/>
              </a:spcBef>
              <a:buClr>
                <a:schemeClr val="lt1"/>
              </a:buClr>
              <a:buFont typeface="Questrial"/>
              <a:buNone/>
              <a:defRPr b="0" i="0" sz="3200" u="none" cap="none" strike="noStrike">
                <a:solidFill>
                  <a:schemeClr val="lt1"/>
                </a:solidFill>
                <a:latin typeface="Questrial"/>
                <a:ea typeface="Questrial"/>
                <a:cs typeface="Questrial"/>
                <a:sym typeface="Questrial"/>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77" name="Shape 77"/>
          <p:cNvSpPr/>
          <p:nvPr>
            <p:ph idx="2" type="pic"/>
          </p:nvPr>
        </p:nvSpPr>
        <p:spPr>
          <a:xfrm>
            <a:off x="681727" y="941438"/>
            <a:ext cx="10821840" cy="3478160"/>
          </a:xfrm>
          <a:prstGeom prst="rect">
            <a:avLst/>
          </a:prstGeom>
          <a:noFill/>
          <a:ln>
            <a:noFill/>
          </a:ln>
        </p:spPr>
        <p:txBody>
          <a:bodyPr anchorCtr="0" anchor="t" bIns="91425" lIns="91425" rIns="91425" tIns="91425"/>
          <a:lstStyle>
            <a:lvl1pPr indent="0" lvl="0" marL="0" marR="0" rtl="0" algn="l">
              <a:lnSpc>
                <a:spcPct val="90000"/>
              </a:lnSpc>
              <a:spcBef>
                <a:spcPts val="1000"/>
              </a:spcBef>
              <a:buClr>
                <a:schemeClr val="lt1"/>
              </a:buClr>
              <a:buFont typeface="Arial"/>
              <a:buNone/>
              <a:defRPr b="0" i="0" sz="3200" u="none" cap="none" strike="noStrike">
                <a:solidFill>
                  <a:schemeClr val="lt1"/>
                </a:solidFill>
                <a:latin typeface="Questrial"/>
                <a:ea typeface="Questrial"/>
                <a:cs typeface="Questrial"/>
                <a:sym typeface="Questrial"/>
              </a:defRPr>
            </a:lvl1pPr>
            <a:lvl2pPr indent="0" lvl="1" marL="457200" marR="0" rtl="0" algn="l">
              <a:lnSpc>
                <a:spcPct val="90000"/>
              </a:lnSpc>
              <a:spcBef>
                <a:spcPts val="500"/>
              </a:spcBef>
              <a:buClr>
                <a:schemeClr val="lt1"/>
              </a:buClr>
              <a:buFont typeface="Arial"/>
              <a:buNone/>
              <a:defRPr b="0" i="0" sz="2800" u="none" cap="none" strike="noStrike">
                <a:solidFill>
                  <a:schemeClr val="lt1"/>
                </a:solidFill>
                <a:latin typeface="Questrial"/>
                <a:ea typeface="Questrial"/>
                <a:cs typeface="Questrial"/>
                <a:sym typeface="Questrial"/>
              </a:defRPr>
            </a:lvl2pPr>
            <a:lvl3pPr indent="0" lvl="2" marL="914400" marR="0" rtl="0" algn="l">
              <a:lnSpc>
                <a:spcPct val="90000"/>
              </a:lnSpc>
              <a:spcBef>
                <a:spcPts val="500"/>
              </a:spcBef>
              <a:buClr>
                <a:schemeClr val="lt1"/>
              </a:buClr>
              <a:buFont typeface="Arial"/>
              <a:buNone/>
              <a:defRPr b="0" i="0" sz="2400" u="none" cap="none" strike="noStrike">
                <a:solidFill>
                  <a:schemeClr val="lt1"/>
                </a:solidFill>
                <a:latin typeface="Questrial"/>
                <a:ea typeface="Questrial"/>
                <a:cs typeface="Questrial"/>
                <a:sym typeface="Questrial"/>
              </a:defRPr>
            </a:lvl3pPr>
            <a:lvl4pPr indent="0" lvl="3" marL="1371600" marR="0" rtl="0" algn="l">
              <a:lnSpc>
                <a:spcPct val="90000"/>
              </a:lnSpc>
              <a:spcBef>
                <a:spcPts val="500"/>
              </a:spcBef>
              <a:buClr>
                <a:schemeClr val="lt1"/>
              </a:buClr>
              <a:buFont typeface="Arial"/>
              <a:buNone/>
              <a:defRPr b="0" i="0" sz="2000" u="none" cap="none" strike="noStrike">
                <a:solidFill>
                  <a:schemeClr val="lt1"/>
                </a:solidFill>
                <a:latin typeface="Questrial"/>
                <a:ea typeface="Questrial"/>
                <a:cs typeface="Questrial"/>
                <a:sym typeface="Questrial"/>
              </a:defRPr>
            </a:lvl4pPr>
            <a:lvl5pPr indent="0" lvl="4" marL="1828800" marR="0" rtl="0" algn="l">
              <a:lnSpc>
                <a:spcPct val="90000"/>
              </a:lnSpc>
              <a:spcBef>
                <a:spcPts val="500"/>
              </a:spcBef>
              <a:buClr>
                <a:schemeClr val="lt1"/>
              </a:buClr>
              <a:buFont typeface="Arial"/>
              <a:buNone/>
              <a:defRPr b="0" i="0" sz="2000" u="none" cap="none" strike="noStrike">
                <a:solidFill>
                  <a:schemeClr val="lt1"/>
                </a:solidFill>
                <a:latin typeface="Questrial"/>
                <a:ea typeface="Questrial"/>
                <a:cs typeface="Questrial"/>
                <a:sym typeface="Questrial"/>
              </a:defRPr>
            </a:lvl5pPr>
            <a:lvl6pPr indent="0" lvl="5" marL="2286000" marR="0" rtl="0" algn="l">
              <a:lnSpc>
                <a:spcPct val="90000"/>
              </a:lnSpc>
              <a:spcBef>
                <a:spcPts val="500"/>
              </a:spcBef>
              <a:buClr>
                <a:schemeClr val="lt1"/>
              </a:buClr>
              <a:buFont typeface="Arial"/>
              <a:buNone/>
              <a:defRPr b="0" i="0" sz="2000" u="none" cap="none" strike="noStrike">
                <a:solidFill>
                  <a:schemeClr val="lt1"/>
                </a:solidFill>
                <a:latin typeface="Questrial"/>
                <a:ea typeface="Questrial"/>
                <a:cs typeface="Questrial"/>
                <a:sym typeface="Questrial"/>
              </a:defRPr>
            </a:lvl6pPr>
            <a:lvl7pPr indent="0" lvl="6" marL="2743200" marR="0" rtl="0" algn="l">
              <a:lnSpc>
                <a:spcPct val="90000"/>
              </a:lnSpc>
              <a:spcBef>
                <a:spcPts val="500"/>
              </a:spcBef>
              <a:buClr>
                <a:schemeClr val="lt1"/>
              </a:buClr>
              <a:buFont typeface="Arial"/>
              <a:buNone/>
              <a:defRPr b="0" i="0" sz="2000" u="none" cap="none" strike="noStrike">
                <a:solidFill>
                  <a:schemeClr val="lt1"/>
                </a:solidFill>
                <a:latin typeface="Questrial"/>
                <a:ea typeface="Questrial"/>
                <a:cs typeface="Questrial"/>
                <a:sym typeface="Questrial"/>
              </a:defRPr>
            </a:lvl7pPr>
            <a:lvl8pPr indent="0" lvl="7" marL="3200400" marR="0" rtl="0" algn="l">
              <a:lnSpc>
                <a:spcPct val="90000"/>
              </a:lnSpc>
              <a:spcBef>
                <a:spcPts val="500"/>
              </a:spcBef>
              <a:buClr>
                <a:schemeClr val="lt1"/>
              </a:buClr>
              <a:buFont typeface="Arial"/>
              <a:buNone/>
              <a:defRPr b="0" i="0" sz="2000" u="none" cap="none" strike="noStrike">
                <a:solidFill>
                  <a:schemeClr val="lt1"/>
                </a:solidFill>
                <a:latin typeface="Questrial"/>
                <a:ea typeface="Questrial"/>
                <a:cs typeface="Questrial"/>
                <a:sym typeface="Questrial"/>
              </a:defRPr>
            </a:lvl8pPr>
            <a:lvl9pPr indent="0" lvl="8" marL="3657600" marR="0" rtl="0" algn="l">
              <a:lnSpc>
                <a:spcPct val="90000"/>
              </a:lnSpc>
              <a:spcBef>
                <a:spcPts val="500"/>
              </a:spcBef>
              <a:buClr>
                <a:schemeClr val="lt1"/>
              </a:buClr>
              <a:buFont typeface="Arial"/>
              <a:buNone/>
              <a:defRPr b="0" i="0" sz="2000" u="none" cap="none" strike="noStrike">
                <a:solidFill>
                  <a:schemeClr val="lt1"/>
                </a:solidFill>
                <a:latin typeface="Questrial"/>
                <a:ea typeface="Questrial"/>
                <a:cs typeface="Questrial"/>
                <a:sym typeface="Questrial"/>
              </a:defRPr>
            </a:lvl9pPr>
          </a:lstStyle>
          <a:p/>
        </p:txBody>
      </p:sp>
      <p:sp>
        <p:nvSpPr>
          <p:cNvPr id="78" name="Shape 78"/>
          <p:cNvSpPr txBox="1"/>
          <p:nvPr>
            <p:ph idx="1" type="body"/>
          </p:nvPr>
        </p:nvSpPr>
        <p:spPr>
          <a:xfrm>
            <a:off x="685800" y="5516714"/>
            <a:ext cx="10820400" cy="701969"/>
          </a:xfrm>
          <a:prstGeom prst="rect">
            <a:avLst/>
          </a:prstGeom>
          <a:noFill/>
          <a:ln>
            <a:noFill/>
          </a:ln>
        </p:spPr>
        <p:txBody>
          <a:bodyPr anchorCtr="0" anchor="t" bIns="91425" lIns="91425" rIns="91425" tIns="91425"/>
          <a:lstStyle>
            <a:lvl1pPr indent="0" lvl="0" marL="0" marR="0" rtl="0" algn="l">
              <a:lnSpc>
                <a:spcPct val="90000"/>
              </a:lnSpc>
              <a:spcBef>
                <a:spcPts val="1000"/>
              </a:spcBef>
              <a:buClr>
                <a:schemeClr val="lt1"/>
              </a:buClr>
              <a:buFont typeface="Arial"/>
              <a:buNone/>
              <a:defRPr b="0" i="0" sz="1600" u="none" cap="none" strike="noStrike">
                <a:solidFill>
                  <a:schemeClr val="lt1"/>
                </a:solidFill>
                <a:latin typeface="Questrial"/>
                <a:ea typeface="Questrial"/>
                <a:cs typeface="Questrial"/>
                <a:sym typeface="Questrial"/>
              </a:defRPr>
            </a:lvl1pPr>
            <a:lvl2pPr indent="0" lvl="1" marL="457200" marR="0" rtl="0" algn="l">
              <a:lnSpc>
                <a:spcPct val="90000"/>
              </a:lnSpc>
              <a:spcBef>
                <a:spcPts val="500"/>
              </a:spcBef>
              <a:buClr>
                <a:schemeClr val="lt1"/>
              </a:buClr>
              <a:buFont typeface="Arial"/>
              <a:buNone/>
              <a:defRPr b="0" i="0" sz="1400" u="none" cap="none" strike="noStrike">
                <a:solidFill>
                  <a:schemeClr val="lt1"/>
                </a:solidFill>
                <a:latin typeface="Questrial"/>
                <a:ea typeface="Questrial"/>
                <a:cs typeface="Questrial"/>
                <a:sym typeface="Questrial"/>
              </a:defRPr>
            </a:lvl2pPr>
            <a:lvl3pPr indent="0" lvl="2" marL="914400" marR="0" rtl="0" algn="l">
              <a:lnSpc>
                <a:spcPct val="90000"/>
              </a:lnSpc>
              <a:spcBef>
                <a:spcPts val="500"/>
              </a:spcBef>
              <a:buClr>
                <a:schemeClr val="lt1"/>
              </a:buClr>
              <a:buFont typeface="Arial"/>
              <a:buNone/>
              <a:defRPr b="0" i="0" sz="1200" u="none" cap="none" strike="noStrike">
                <a:solidFill>
                  <a:schemeClr val="lt1"/>
                </a:solidFill>
                <a:latin typeface="Questrial"/>
                <a:ea typeface="Questrial"/>
                <a:cs typeface="Questrial"/>
                <a:sym typeface="Questrial"/>
              </a:defRPr>
            </a:lvl3pPr>
            <a:lvl4pPr indent="0" lvl="3" marL="1371600" marR="0" rtl="0" algn="l">
              <a:lnSpc>
                <a:spcPct val="90000"/>
              </a:lnSpc>
              <a:spcBef>
                <a:spcPts val="500"/>
              </a:spcBef>
              <a:buClr>
                <a:schemeClr val="lt1"/>
              </a:buClr>
              <a:buFont typeface="Arial"/>
              <a:buNone/>
              <a:defRPr b="0" i="0" sz="1000" u="none" cap="none" strike="noStrike">
                <a:solidFill>
                  <a:schemeClr val="lt1"/>
                </a:solidFill>
                <a:latin typeface="Questrial"/>
                <a:ea typeface="Questrial"/>
                <a:cs typeface="Questrial"/>
                <a:sym typeface="Questrial"/>
              </a:defRPr>
            </a:lvl4pPr>
            <a:lvl5pPr indent="0" lvl="4" marL="1828800" marR="0" rtl="0" algn="l">
              <a:lnSpc>
                <a:spcPct val="90000"/>
              </a:lnSpc>
              <a:spcBef>
                <a:spcPts val="500"/>
              </a:spcBef>
              <a:buClr>
                <a:schemeClr val="lt1"/>
              </a:buClr>
              <a:buFont typeface="Arial"/>
              <a:buNone/>
              <a:defRPr b="0" i="0" sz="1000" u="none" cap="none" strike="noStrike">
                <a:solidFill>
                  <a:schemeClr val="lt1"/>
                </a:solidFill>
                <a:latin typeface="Questrial"/>
                <a:ea typeface="Questrial"/>
                <a:cs typeface="Questrial"/>
                <a:sym typeface="Questrial"/>
              </a:defRPr>
            </a:lvl5pPr>
            <a:lvl6pPr indent="0" lvl="5" marL="2286000" marR="0" rtl="0" algn="l">
              <a:lnSpc>
                <a:spcPct val="90000"/>
              </a:lnSpc>
              <a:spcBef>
                <a:spcPts val="500"/>
              </a:spcBef>
              <a:buClr>
                <a:schemeClr val="lt1"/>
              </a:buClr>
              <a:buFont typeface="Arial"/>
              <a:buNone/>
              <a:defRPr b="0" i="0" sz="1000" u="none" cap="none" strike="noStrike">
                <a:solidFill>
                  <a:schemeClr val="lt1"/>
                </a:solidFill>
                <a:latin typeface="Questrial"/>
                <a:ea typeface="Questrial"/>
                <a:cs typeface="Questrial"/>
                <a:sym typeface="Questrial"/>
              </a:defRPr>
            </a:lvl6pPr>
            <a:lvl7pPr indent="0" lvl="6" marL="2743200" marR="0" rtl="0" algn="l">
              <a:lnSpc>
                <a:spcPct val="90000"/>
              </a:lnSpc>
              <a:spcBef>
                <a:spcPts val="500"/>
              </a:spcBef>
              <a:buClr>
                <a:schemeClr val="lt1"/>
              </a:buClr>
              <a:buFont typeface="Arial"/>
              <a:buNone/>
              <a:defRPr b="0" i="0" sz="1000" u="none" cap="none" strike="noStrike">
                <a:solidFill>
                  <a:schemeClr val="lt1"/>
                </a:solidFill>
                <a:latin typeface="Questrial"/>
                <a:ea typeface="Questrial"/>
                <a:cs typeface="Questrial"/>
                <a:sym typeface="Questrial"/>
              </a:defRPr>
            </a:lvl7pPr>
            <a:lvl8pPr indent="0" lvl="7" marL="3200400" marR="0" rtl="0" algn="l">
              <a:lnSpc>
                <a:spcPct val="90000"/>
              </a:lnSpc>
              <a:spcBef>
                <a:spcPts val="500"/>
              </a:spcBef>
              <a:buClr>
                <a:schemeClr val="lt1"/>
              </a:buClr>
              <a:buFont typeface="Arial"/>
              <a:buNone/>
              <a:defRPr b="0" i="0" sz="1000" u="none" cap="none" strike="noStrike">
                <a:solidFill>
                  <a:schemeClr val="lt1"/>
                </a:solidFill>
                <a:latin typeface="Questrial"/>
                <a:ea typeface="Questrial"/>
                <a:cs typeface="Questrial"/>
                <a:sym typeface="Questrial"/>
              </a:defRPr>
            </a:lvl8pPr>
            <a:lvl9pPr indent="0" lvl="8" marL="3657600" marR="0" rtl="0" algn="l">
              <a:lnSpc>
                <a:spcPct val="90000"/>
              </a:lnSpc>
              <a:spcBef>
                <a:spcPts val="500"/>
              </a:spcBef>
              <a:buClr>
                <a:schemeClr val="lt1"/>
              </a:buClr>
              <a:buFont typeface="Arial"/>
              <a:buNone/>
              <a:defRPr b="0" i="0" sz="1000" u="none" cap="none" strike="noStrike">
                <a:solidFill>
                  <a:schemeClr val="lt1"/>
                </a:solidFill>
                <a:latin typeface="Questrial"/>
                <a:ea typeface="Questrial"/>
                <a:cs typeface="Questrial"/>
                <a:sym typeface="Questrial"/>
              </a:defRPr>
            </a:lvl9pPr>
          </a:lstStyle>
          <a:p/>
        </p:txBody>
      </p:sp>
      <p:sp>
        <p:nvSpPr>
          <p:cNvPr id="79" name="Shape 79"/>
          <p:cNvSpPr txBox="1"/>
          <p:nvPr>
            <p:ph idx="10" type="dt"/>
          </p:nvPr>
        </p:nvSpPr>
        <p:spPr>
          <a:xfrm>
            <a:off x="8595360" y="6356350"/>
            <a:ext cx="2910839" cy="365125"/>
          </a:xfrm>
          <a:prstGeom prst="rect">
            <a:avLst/>
          </a:prstGeom>
          <a:noFill/>
          <a:ln>
            <a:noFill/>
          </a:ln>
        </p:spPr>
        <p:txBody>
          <a:bodyPr anchorCtr="0" anchor="ctr" bIns="91425" lIns="91425" rIns="91425" tIns="91425"/>
          <a:lstStyle>
            <a:lvl1pPr indent="0" lvl="0" marL="0" marR="0" rtl="0" algn="r">
              <a:spcBef>
                <a:spcPts val="0"/>
              </a:spcBef>
              <a:buNone/>
              <a:defRPr b="0" i="0" sz="1050" u="none" cap="none" strike="noStrike">
                <a:solidFill>
                  <a:schemeClr val="lt1"/>
                </a:solidFill>
                <a:latin typeface="Questrial"/>
                <a:ea typeface="Questrial"/>
                <a:cs typeface="Questrial"/>
                <a:sym typeface="Questrial"/>
              </a:defRPr>
            </a:lvl1pPr>
            <a:lvl2pPr indent="0" lvl="1" marL="457200" marR="0" rtl="0" algn="l">
              <a:spcBef>
                <a:spcPts val="0"/>
              </a:spcBef>
              <a:buNone/>
              <a:defRPr b="0" i="0" sz="1800" u="none" cap="none" strike="noStrike">
                <a:solidFill>
                  <a:schemeClr val="lt1"/>
                </a:solidFill>
                <a:latin typeface="Questrial"/>
                <a:ea typeface="Questrial"/>
                <a:cs typeface="Questrial"/>
                <a:sym typeface="Questrial"/>
              </a:defRPr>
            </a:lvl2pPr>
            <a:lvl3pPr indent="0" lvl="2" marL="914400" marR="0" rtl="0" algn="l">
              <a:spcBef>
                <a:spcPts val="0"/>
              </a:spcBef>
              <a:buNone/>
              <a:defRPr b="0" i="0" sz="1800" u="none" cap="none" strike="noStrike">
                <a:solidFill>
                  <a:schemeClr val="lt1"/>
                </a:solidFill>
                <a:latin typeface="Questrial"/>
                <a:ea typeface="Questrial"/>
                <a:cs typeface="Questrial"/>
                <a:sym typeface="Questrial"/>
              </a:defRPr>
            </a:lvl3pPr>
            <a:lvl4pPr indent="0" lvl="3" marL="1371600" marR="0" rtl="0" algn="l">
              <a:spcBef>
                <a:spcPts val="0"/>
              </a:spcBef>
              <a:buNone/>
              <a:defRPr b="0" i="0" sz="1800" u="none" cap="none" strike="noStrike">
                <a:solidFill>
                  <a:schemeClr val="lt1"/>
                </a:solidFill>
                <a:latin typeface="Questrial"/>
                <a:ea typeface="Questrial"/>
                <a:cs typeface="Questrial"/>
                <a:sym typeface="Questrial"/>
              </a:defRPr>
            </a:lvl4pPr>
            <a:lvl5pPr indent="0" lvl="4" marL="1828800" marR="0" rtl="0" algn="l">
              <a:spcBef>
                <a:spcPts val="0"/>
              </a:spcBef>
              <a:buNone/>
              <a:defRPr b="0" i="0" sz="1800" u="none" cap="none" strike="noStrike">
                <a:solidFill>
                  <a:schemeClr val="lt1"/>
                </a:solidFill>
                <a:latin typeface="Questrial"/>
                <a:ea typeface="Questrial"/>
                <a:cs typeface="Questrial"/>
                <a:sym typeface="Questrial"/>
              </a:defRPr>
            </a:lvl5pPr>
            <a:lvl6pPr indent="0" lvl="5" marL="2286000" marR="0" rtl="0" algn="l">
              <a:spcBef>
                <a:spcPts val="0"/>
              </a:spcBef>
              <a:buNone/>
              <a:defRPr b="0" i="0" sz="1800" u="none" cap="none" strike="noStrike">
                <a:solidFill>
                  <a:schemeClr val="lt1"/>
                </a:solidFill>
                <a:latin typeface="Questrial"/>
                <a:ea typeface="Questrial"/>
                <a:cs typeface="Questrial"/>
                <a:sym typeface="Questrial"/>
              </a:defRPr>
            </a:lvl6pPr>
            <a:lvl7pPr indent="0" lvl="6" marL="2743200" marR="0" rtl="0" algn="l">
              <a:spcBef>
                <a:spcPts val="0"/>
              </a:spcBef>
              <a:buNone/>
              <a:defRPr b="0" i="0" sz="1800" u="none" cap="none" strike="noStrike">
                <a:solidFill>
                  <a:schemeClr val="lt1"/>
                </a:solidFill>
                <a:latin typeface="Questrial"/>
                <a:ea typeface="Questrial"/>
                <a:cs typeface="Questrial"/>
                <a:sym typeface="Questrial"/>
              </a:defRPr>
            </a:lvl7pPr>
            <a:lvl8pPr indent="0" lvl="7" marL="3200400" marR="0" rtl="0" algn="l">
              <a:spcBef>
                <a:spcPts val="0"/>
              </a:spcBef>
              <a:buNone/>
              <a:defRPr b="0" i="0" sz="1800" u="none" cap="none" strike="noStrike">
                <a:solidFill>
                  <a:schemeClr val="lt1"/>
                </a:solidFill>
                <a:latin typeface="Questrial"/>
                <a:ea typeface="Questrial"/>
                <a:cs typeface="Questrial"/>
                <a:sym typeface="Questrial"/>
              </a:defRPr>
            </a:lvl8pPr>
            <a:lvl9pPr indent="0" lvl="8" marL="3657600" marR="0" rtl="0" algn="l">
              <a:spcBef>
                <a:spcPts val="0"/>
              </a:spcBef>
              <a:buNone/>
              <a:defRPr b="0" i="0" sz="1800" u="none" cap="none" strike="noStrike">
                <a:solidFill>
                  <a:schemeClr val="lt1"/>
                </a:solidFill>
                <a:latin typeface="Questrial"/>
                <a:ea typeface="Questrial"/>
                <a:cs typeface="Questrial"/>
                <a:sym typeface="Questrial"/>
              </a:defRPr>
            </a:lvl9pPr>
          </a:lstStyle>
          <a:p/>
        </p:txBody>
      </p:sp>
      <p:sp>
        <p:nvSpPr>
          <p:cNvPr id="80" name="Shape 80"/>
          <p:cNvSpPr txBox="1"/>
          <p:nvPr>
            <p:ph idx="11" type="ftr"/>
          </p:nvPr>
        </p:nvSpPr>
        <p:spPr>
          <a:xfrm>
            <a:off x="685800" y="6355844"/>
            <a:ext cx="7772400" cy="365125"/>
          </a:xfrm>
          <a:prstGeom prst="rect">
            <a:avLst/>
          </a:prstGeom>
          <a:noFill/>
          <a:ln>
            <a:noFill/>
          </a:ln>
        </p:spPr>
        <p:txBody>
          <a:bodyPr anchorCtr="0" anchor="ctr" bIns="91425" lIns="91425" rIns="91425" tIns="91425"/>
          <a:lstStyle>
            <a:lvl1pPr indent="0" lvl="0" marL="0" marR="0" rtl="0" algn="l">
              <a:spcBef>
                <a:spcPts val="0"/>
              </a:spcBef>
              <a:buNone/>
              <a:defRPr b="0" i="0" sz="1050" u="none" cap="none" strike="noStrike">
                <a:solidFill>
                  <a:schemeClr val="lt1"/>
                </a:solidFill>
                <a:latin typeface="Questrial"/>
                <a:ea typeface="Questrial"/>
                <a:cs typeface="Questrial"/>
                <a:sym typeface="Questrial"/>
              </a:defRPr>
            </a:lvl1pPr>
            <a:lvl2pPr indent="0" lvl="1" marL="457200" marR="0" rtl="0" algn="l">
              <a:spcBef>
                <a:spcPts val="0"/>
              </a:spcBef>
              <a:buNone/>
              <a:defRPr b="0" i="0" sz="1800" u="none" cap="none" strike="noStrike">
                <a:solidFill>
                  <a:schemeClr val="lt1"/>
                </a:solidFill>
                <a:latin typeface="Questrial"/>
                <a:ea typeface="Questrial"/>
                <a:cs typeface="Questrial"/>
                <a:sym typeface="Questrial"/>
              </a:defRPr>
            </a:lvl2pPr>
            <a:lvl3pPr indent="0" lvl="2" marL="914400" marR="0" rtl="0" algn="l">
              <a:spcBef>
                <a:spcPts val="0"/>
              </a:spcBef>
              <a:buNone/>
              <a:defRPr b="0" i="0" sz="1800" u="none" cap="none" strike="noStrike">
                <a:solidFill>
                  <a:schemeClr val="lt1"/>
                </a:solidFill>
                <a:latin typeface="Questrial"/>
                <a:ea typeface="Questrial"/>
                <a:cs typeface="Questrial"/>
                <a:sym typeface="Questrial"/>
              </a:defRPr>
            </a:lvl3pPr>
            <a:lvl4pPr indent="0" lvl="3" marL="1371600" marR="0" rtl="0" algn="l">
              <a:spcBef>
                <a:spcPts val="0"/>
              </a:spcBef>
              <a:buNone/>
              <a:defRPr b="0" i="0" sz="1800" u="none" cap="none" strike="noStrike">
                <a:solidFill>
                  <a:schemeClr val="lt1"/>
                </a:solidFill>
                <a:latin typeface="Questrial"/>
                <a:ea typeface="Questrial"/>
                <a:cs typeface="Questrial"/>
                <a:sym typeface="Questrial"/>
              </a:defRPr>
            </a:lvl4pPr>
            <a:lvl5pPr indent="0" lvl="4" marL="1828800" marR="0" rtl="0" algn="l">
              <a:spcBef>
                <a:spcPts val="0"/>
              </a:spcBef>
              <a:buNone/>
              <a:defRPr b="0" i="0" sz="1800" u="none" cap="none" strike="noStrike">
                <a:solidFill>
                  <a:schemeClr val="lt1"/>
                </a:solidFill>
                <a:latin typeface="Questrial"/>
                <a:ea typeface="Questrial"/>
                <a:cs typeface="Questrial"/>
                <a:sym typeface="Questrial"/>
              </a:defRPr>
            </a:lvl5pPr>
            <a:lvl6pPr indent="0" lvl="5" marL="2286000" marR="0" rtl="0" algn="l">
              <a:spcBef>
                <a:spcPts val="0"/>
              </a:spcBef>
              <a:buNone/>
              <a:defRPr b="0" i="0" sz="1800" u="none" cap="none" strike="noStrike">
                <a:solidFill>
                  <a:schemeClr val="lt1"/>
                </a:solidFill>
                <a:latin typeface="Questrial"/>
                <a:ea typeface="Questrial"/>
                <a:cs typeface="Questrial"/>
                <a:sym typeface="Questrial"/>
              </a:defRPr>
            </a:lvl6pPr>
            <a:lvl7pPr indent="0" lvl="6" marL="2743200" marR="0" rtl="0" algn="l">
              <a:spcBef>
                <a:spcPts val="0"/>
              </a:spcBef>
              <a:buNone/>
              <a:defRPr b="0" i="0" sz="1800" u="none" cap="none" strike="noStrike">
                <a:solidFill>
                  <a:schemeClr val="lt1"/>
                </a:solidFill>
                <a:latin typeface="Questrial"/>
                <a:ea typeface="Questrial"/>
                <a:cs typeface="Questrial"/>
                <a:sym typeface="Questrial"/>
              </a:defRPr>
            </a:lvl7pPr>
            <a:lvl8pPr indent="0" lvl="7" marL="3200400" marR="0" rtl="0" algn="l">
              <a:spcBef>
                <a:spcPts val="0"/>
              </a:spcBef>
              <a:buNone/>
              <a:defRPr b="0" i="0" sz="1800" u="none" cap="none" strike="noStrike">
                <a:solidFill>
                  <a:schemeClr val="lt1"/>
                </a:solidFill>
                <a:latin typeface="Questrial"/>
                <a:ea typeface="Questrial"/>
                <a:cs typeface="Questrial"/>
                <a:sym typeface="Questrial"/>
              </a:defRPr>
            </a:lvl8pPr>
            <a:lvl9pPr indent="0" lvl="8" marL="3657600" marR="0" rtl="0" algn="l">
              <a:spcBef>
                <a:spcPts val="0"/>
              </a:spcBef>
              <a:buNone/>
              <a:defRPr b="0" i="0" sz="1800" u="none" cap="none" strike="noStrike">
                <a:solidFill>
                  <a:schemeClr val="lt1"/>
                </a:solidFill>
                <a:latin typeface="Questrial"/>
                <a:ea typeface="Questrial"/>
                <a:cs typeface="Questrial"/>
                <a:sym typeface="Questrial"/>
              </a:defRPr>
            </a:lvl9pPr>
          </a:lstStyle>
          <a:p/>
        </p:txBody>
      </p:sp>
      <p:sp>
        <p:nvSpPr>
          <p:cNvPr id="81" name="Shape 81"/>
          <p:cNvSpPr txBox="1"/>
          <p:nvPr>
            <p:ph idx="12" type="sldNum"/>
          </p:nvPr>
        </p:nvSpPr>
        <p:spPr>
          <a:xfrm>
            <a:off x="8763000" y="381000"/>
            <a:ext cx="2743199" cy="365125"/>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b="0" i="0" lang="en-US" sz="1050" u="none" cap="none" strike="noStrike">
                <a:solidFill>
                  <a:schemeClr val="lt1"/>
                </a:solidFill>
                <a:latin typeface="Questrial"/>
                <a:ea typeface="Questrial"/>
                <a:cs typeface="Questrial"/>
                <a:sym typeface="Questrial"/>
              </a:rPr>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itle and Caption">
    <p:spTree>
      <p:nvGrpSpPr>
        <p:cNvPr id="82" name="Shape 82"/>
        <p:cNvGrpSpPr/>
        <p:nvPr/>
      </p:nvGrpSpPr>
      <p:grpSpPr>
        <a:xfrm>
          <a:off x="0" y="0"/>
          <a:ext cx="0" cy="0"/>
          <a:chOff x="0" y="0"/>
          <a:chExt cx="0" cy="0"/>
        </a:xfrm>
      </p:grpSpPr>
      <p:pic>
        <p:nvPicPr>
          <p:cNvPr descr="C0-HD-BTM.png" id="83" name="Shape 83"/>
          <p:cNvPicPr preferRelativeResize="0"/>
          <p:nvPr/>
        </p:nvPicPr>
        <p:blipFill rotWithShape="1">
          <a:blip r:embed="rId2">
            <a:alphaModFix/>
          </a:blip>
          <a:srcRect b="0" l="0" r="0" t="0"/>
          <a:stretch/>
        </p:blipFill>
        <p:spPr>
          <a:xfrm>
            <a:off x="0" y="4375150"/>
            <a:ext cx="12192000" cy="2482850"/>
          </a:xfrm>
          <a:prstGeom prst="rect">
            <a:avLst/>
          </a:prstGeom>
          <a:noFill/>
          <a:ln>
            <a:noFill/>
          </a:ln>
        </p:spPr>
      </p:pic>
      <p:sp>
        <p:nvSpPr>
          <p:cNvPr id="84" name="Shape 84"/>
          <p:cNvSpPr txBox="1"/>
          <p:nvPr>
            <p:ph type="title"/>
          </p:nvPr>
        </p:nvSpPr>
        <p:spPr>
          <a:xfrm>
            <a:off x="685800" y="753531"/>
            <a:ext cx="10820400" cy="2802466"/>
          </a:xfrm>
          <a:prstGeom prst="rect">
            <a:avLst/>
          </a:prstGeom>
          <a:noFill/>
          <a:ln>
            <a:noFill/>
          </a:ln>
        </p:spPr>
        <p:txBody>
          <a:bodyPr anchorCtr="0" anchor="ctr" bIns="91425" lIns="91425" rIns="91425" tIns="91425"/>
          <a:lstStyle>
            <a:lvl1pPr indent="0" lvl="0" marL="0" marR="0" rtl="0" algn="l">
              <a:lnSpc>
                <a:spcPct val="90000"/>
              </a:lnSpc>
              <a:spcBef>
                <a:spcPts val="0"/>
              </a:spcBef>
              <a:buClr>
                <a:schemeClr val="lt1"/>
              </a:buClr>
              <a:buFont typeface="Questrial"/>
              <a:buNone/>
              <a:defRPr b="0" i="0" sz="3200" u="none" cap="none" strike="noStrike">
                <a:solidFill>
                  <a:schemeClr val="lt1"/>
                </a:solidFill>
                <a:latin typeface="Questrial"/>
                <a:ea typeface="Questrial"/>
                <a:cs typeface="Questrial"/>
                <a:sym typeface="Questrial"/>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85" name="Shape 85"/>
          <p:cNvSpPr txBox="1"/>
          <p:nvPr>
            <p:ph idx="1" type="body"/>
          </p:nvPr>
        </p:nvSpPr>
        <p:spPr>
          <a:xfrm>
            <a:off x="1024466" y="3649132"/>
            <a:ext cx="10130516" cy="999066"/>
          </a:xfrm>
          <a:prstGeom prst="rect">
            <a:avLst/>
          </a:prstGeom>
          <a:noFill/>
          <a:ln>
            <a:noFill/>
          </a:ln>
        </p:spPr>
        <p:txBody>
          <a:bodyPr anchorCtr="0" anchor="ctr" bIns="91425" lIns="91425" rIns="91425" tIns="91425"/>
          <a:lstStyle>
            <a:lvl1pPr indent="0" lvl="0" marL="0" marR="0" rtl="0" algn="l">
              <a:lnSpc>
                <a:spcPct val="90000"/>
              </a:lnSpc>
              <a:spcBef>
                <a:spcPts val="1000"/>
              </a:spcBef>
              <a:buClr>
                <a:schemeClr val="lt1"/>
              </a:buClr>
              <a:buFont typeface="Arial"/>
              <a:buNone/>
              <a:defRPr b="0" i="0" sz="1600" u="none" cap="none" strike="noStrike">
                <a:solidFill>
                  <a:schemeClr val="lt1"/>
                </a:solidFill>
                <a:latin typeface="Questrial"/>
                <a:ea typeface="Questrial"/>
                <a:cs typeface="Questrial"/>
                <a:sym typeface="Questrial"/>
              </a:defRPr>
            </a:lvl1pPr>
            <a:lvl2pPr indent="0" lvl="1" marL="457200" marR="0" rtl="0" algn="l">
              <a:lnSpc>
                <a:spcPct val="90000"/>
              </a:lnSpc>
              <a:spcBef>
                <a:spcPts val="500"/>
              </a:spcBef>
              <a:buClr>
                <a:schemeClr val="lt1"/>
              </a:buClr>
              <a:buFont typeface="Arial"/>
              <a:buNone/>
              <a:defRPr b="0" i="0" sz="1400" u="none" cap="none" strike="noStrike">
                <a:solidFill>
                  <a:schemeClr val="lt1"/>
                </a:solidFill>
                <a:latin typeface="Questrial"/>
                <a:ea typeface="Questrial"/>
                <a:cs typeface="Questrial"/>
                <a:sym typeface="Questrial"/>
              </a:defRPr>
            </a:lvl2pPr>
            <a:lvl3pPr indent="0" lvl="2" marL="914400" marR="0" rtl="0" algn="l">
              <a:lnSpc>
                <a:spcPct val="90000"/>
              </a:lnSpc>
              <a:spcBef>
                <a:spcPts val="500"/>
              </a:spcBef>
              <a:buClr>
                <a:schemeClr val="lt1"/>
              </a:buClr>
              <a:buFont typeface="Arial"/>
              <a:buNone/>
              <a:defRPr b="0" i="0" sz="1200" u="none" cap="none" strike="noStrike">
                <a:solidFill>
                  <a:schemeClr val="lt1"/>
                </a:solidFill>
                <a:latin typeface="Questrial"/>
                <a:ea typeface="Questrial"/>
                <a:cs typeface="Questrial"/>
                <a:sym typeface="Questrial"/>
              </a:defRPr>
            </a:lvl3pPr>
            <a:lvl4pPr indent="0" lvl="3" marL="1371600" marR="0" rtl="0" algn="l">
              <a:lnSpc>
                <a:spcPct val="90000"/>
              </a:lnSpc>
              <a:spcBef>
                <a:spcPts val="500"/>
              </a:spcBef>
              <a:buClr>
                <a:schemeClr val="lt1"/>
              </a:buClr>
              <a:buFont typeface="Arial"/>
              <a:buNone/>
              <a:defRPr b="0" i="0" sz="1000" u="none" cap="none" strike="noStrike">
                <a:solidFill>
                  <a:schemeClr val="lt1"/>
                </a:solidFill>
                <a:latin typeface="Questrial"/>
                <a:ea typeface="Questrial"/>
                <a:cs typeface="Questrial"/>
                <a:sym typeface="Questrial"/>
              </a:defRPr>
            </a:lvl4pPr>
            <a:lvl5pPr indent="0" lvl="4" marL="1828800" marR="0" rtl="0" algn="l">
              <a:lnSpc>
                <a:spcPct val="90000"/>
              </a:lnSpc>
              <a:spcBef>
                <a:spcPts val="500"/>
              </a:spcBef>
              <a:buClr>
                <a:schemeClr val="lt1"/>
              </a:buClr>
              <a:buFont typeface="Arial"/>
              <a:buNone/>
              <a:defRPr b="0" i="0" sz="1000" u="none" cap="none" strike="noStrike">
                <a:solidFill>
                  <a:schemeClr val="lt1"/>
                </a:solidFill>
                <a:latin typeface="Questrial"/>
                <a:ea typeface="Questrial"/>
                <a:cs typeface="Questrial"/>
                <a:sym typeface="Questrial"/>
              </a:defRPr>
            </a:lvl5pPr>
            <a:lvl6pPr indent="0" lvl="5" marL="2286000" marR="0" rtl="0" algn="l">
              <a:lnSpc>
                <a:spcPct val="90000"/>
              </a:lnSpc>
              <a:spcBef>
                <a:spcPts val="500"/>
              </a:spcBef>
              <a:buClr>
                <a:schemeClr val="lt1"/>
              </a:buClr>
              <a:buFont typeface="Arial"/>
              <a:buNone/>
              <a:defRPr b="0" i="0" sz="1000" u="none" cap="none" strike="noStrike">
                <a:solidFill>
                  <a:schemeClr val="lt1"/>
                </a:solidFill>
                <a:latin typeface="Questrial"/>
                <a:ea typeface="Questrial"/>
                <a:cs typeface="Questrial"/>
                <a:sym typeface="Questrial"/>
              </a:defRPr>
            </a:lvl6pPr>
            <a:lvl7pPr indent="0" lvl="6" marL="2743200" marR="0" rtl="0" algn="l">
              <a:lnSpc>
                <a:spcPct val="90000"/>
              </a:lnSpc>
              <a:spcBef>
                <a:spcPts val="500"/>
              </a:spcBef>
              <a:buClr>
                <a:schemeClr val="lt1"/>
              </a:buClr>
              <a:buFont typeface="Arial"/>
              <a:buNone/>
              <a:defRPr b="0" i="0" sz="1000" u="none" cap="none" strike="noStrike">
                <a:solidFill>
                  <a:schemeClr val="lt1"/>
                </a:solidFill>
                <a:latin typeface="Questrial"/>
                <a:ea typeface="Questrial"/>
                <a:cs typeface="Questrial"/>
                <a:sym typeface="Questrial"/>
              </a:defRPr>
            </a:lvl7pPr>
            <a:lvl8pPr indent="0" lvl="7" marL="3200400" marR="0" rtl="0" algn="l">
              <a:lnSpc>
                <a:spcPct val="90000"/>
              </a:lnSpc>
              <a:spcBef>
                <a:spcPts val="500"/>
              </a:spcBef>
              <a:buClr>
                <a:schemeClr val="lt1"/>
              </a:buClr>
              <a:buFont typeface="Arial"/>
              <a:buNone/>
              <a:defRPr b="0" i="0" sz="1000" u="none" cap="none" strike="noStrike">
                <a:solidFill>
                  <a:schemeClr val="lt1"/>
                </a:solidFill>
                <a:latin typeface="Questrial"/>
                <a:ea typeface="Questrial"/>
                <a:cs typeface="Questrial"/>
                <a:sym typeface="Questrial"/>
              </a:defRPr>
            </a:lvl8pPr>
            <a:lvl9pPr indent="0" lvl="8" marL="3657600" marR="0" rtl="0" algn="l">
              <a:lnSpc>
                <a:spcPct val="90000"/>
              </a:lnSpc>
              <a:spcBef>
                <a:spcPts val="500"/>
              </a:spcBef>
              <a:buClr>
                <a:schemeClr val="lt1"/>
              </a:buClr>
              <a:buFont typeface="Arial"/>
              <a:buNone/>
              <a:defRPr b="0" i="0" sz="1000" u="none" cap="none" strike="noStrike">
                <a:solidFill>
                  <a:schemeClr val="lt1"/>
                </a:solidFill>
                <a:latin typeface="Questrial"/>
                <a:ea typeface="Questrial"/>
                <a:cs typeface="Questrial"/>
                <a:sym typeface="Questrial"/>
              </a:defRPr>
            </a:lvl9pPr>
          </a:lstStyle>
          <a:p/>
        </p:txBody>
      </p:sp>
      <p:sp>
        <p:nvSpPr>
          <p:cNvPr id="86" name="Shape 86"/>
          <p:cNvSpPr txBox="1"/>
          <p:nvPr>
            <p:ph idx="10" type="dt"/>
          </p:nvPr>
        </p:nvSpPr>
        <p:spPr>
          <a:xfrm>
            <a:off x="7814452" y="381000"/>
            <a:ext cx="2910839" cy="365125"/>
          </a:xfrm>
          <a:prstGeom prst="rect">
            <a:avLst/>
          </a:prstGeom>
          <a:noFill/>
          <a:ln>
            <a:noFill/>
          </a:ln>
        </p:spPr>
        <p:txBody>
          <a:bodyPr anchorCtr="0" anchor="ctr" bIns="91425" lIns="91425" rIns="91425" tIns="91425"/>
          <a:lstStyle>
            <a:lvl1pPr indent="0" lvl="0" marL="0" marR="0" rtl="0" algn="r">
              <a:spcBef>
                <a:spcPts val="0"/>
              </a:spcBef>
              <a:buNone/>
              <a:defRPr b="0" i="0" sz="1050" u="none" cap="none" strike="noStrike">
                <a:solidFill>
                  <a:schemeClr val="lt1"/>
                </a:solidFill>
                <a:latin typeface="Questrial"/>
                <a:ea typeface="Questrial"/>
                <a:cs typeface="Questrial"/>
                <a:sym typeface="Questrial"/>
              </a:defRPr>
            </a:lvl1pPr>
            <a:lvl2pPr indent="0" lvl="1" marL="457200" marR="0" rtl="0" algn="l">
              <a:spcBef>
                <a:spcPts val="0"/>
              </a:spcBef>
              <a:buNone/>
              <a:defRPr b="0" i="0" sz="1800" u="none" cap="none" strike="noStrike">
                <a:solidFill>
                  <a:schemeClr val="lt1"/>
                </a:solidFill>
                <a:latin typeface="Questrial"/>
                <a:ea typeface="Questrial"/>
                <a:cs typeface="Questrial"/>
                <a:sym typeface="Questrial"/>
              </a:defRPr>
            </a:lvl2pPr>
            <a:lvl3pPr indent="0" lvl="2" marL="914400" marR="0" rtl="0" algn="l">
              <a:spcBef>
                <a:spcPts val="0"/>
              </a:spcBef>
              <a:buNone/>
              <a:defRPr b="0" i="0" sz="1800" u="none" cap="none" strike="noStrike">
                <a:solidFill>
                  <a:schemeClr val="lt1"/>
                </a:solidFill>
                <a:latin typeface="Questrial"/>
                <a:ea typeface="Questrial"/>
                <a:cs typeface="Questrial"/>
                <a:sym typeface="Questrial"/>
              </a:defRPr>
            </a:lvl3pPr>
            <a:lvl4pPr indent="0" lvl="3" marL="1371600" marR="0" rtl="0" algn="l">
              <a:spcBef>
                <a:spcPts val="0"/>
              </a:spcBef>
              <a:buNone/>
              <a:defRPr b="0" i="0" sz="1800" u="none" cap="none" strike="noStrike">
                <a:solidFill>
                  <a:schemeClr val="lt1"/>
                </a:solidFill>
                <a:latin typeface="Questrial"/>
                <a:ea typeface="Questrial"/>
                <a:cs typeface="Questrial"/>
                <a:sym typeface="Questrial"/>
              </a:defRPr>
            </a:lvl4pPr>
            <a:lvl5pPr indent="0" lvl="4" marL="1828800" marR="0" rtl="0" algn="l">
              <a:spcBef>
                <a:spcPts val="0"/>
              </a:spcBef>
              <a:buNone/>
              <a:defRPr b="0" i="0" sz="1800" u="none" cap="none" strike="noStrike">
                <a:solidFill>
                  <a:schemeClr val="lt1"/>
                </a:solidFill>
                <a:latin typeface="Questrial"/>
                <a:ea typeface="Questrial"/>
                <a:cs typeface="Questrial"/>
                <a:sym typeface="Questrial"/>
              </a:defRPr>
            </a:lvl5pPr>
            <a:lvl6pPr indent="0" lvl="5" marL="2286000" marR="0" rtl="0" algn="l">
              <a:spcBef>
                <a:spcPts val="0"/>
              </a:spcBef>
              <a:buNone/>
              <a:defRPr b="0" i="0" sz="1800" u="none" cap="none" strike="noStrike">
                <a:solidFill>
                  <a:schemeClr val="lt1"/>
                </a:solidFill>
                <a:latin typeface="Questrial"/>
                <a:ea typeface="Questrial"/>
                <a:cs typeface="Questrial"/>
                <a:sym typeface="Questrial"/>
              </a:defRPr>
            </a:lvl6pPr>
            <a:lvl7pPr indent="0" lvl="6" marL="2743200" marR="0" rtl="0" algn="l">
              <a:spcBef>
                <a:spcPts val="0"/>
              </a:spcBef>
              <a:buNone/>
              <a:defRPr b="0" i="0" sz="1800" u="none" cap="none" strike="noStrike">
                <a:solidFill>
                  <a:schemeClr val="lt1"/>
                </a:solidFill>
                <a:latin typeface="Questrial"/>
                <a:ea typeface="Questrial"/>
                <a:cs typeface="Questrial"/>
                <a:sym typeface="Questrial"/>
              </a:defRPr>
            </a:lvl7pPr>
            <a:lvl8pPr indent="0" lvl="7" marL="3200400" marR="0" rtl="0" algn="l">
              <a:spcBef>
                <a:spcPts val="0"/>
              </a:spcBef>
              <a:buNone/>
              <a:defRPr b="0" i="0" sz="1800" u="none" cap="none" strike="noStrike">
                <a:solidFill>
                  <a:schemeClr val="lt1"/>
                </a:solidFill>
                <a:latin typeface="Questrial"/>
                <a:ea typeface="Questrial"/>
                <a:cs typeface="Questrial"/>
                <a:sym typeface="Questrial"/>
              </a:defRPr>
            </a:lvl8pPr>
            <a:lvl9pPr indent="0" lvl="8" marL="3657600" marR="0" rtl="0" algn="l">
              <a:spcBef>
                <a:spcPts val="0"/>
              </a:spcBef>
              <a:buNone/>
              <a:defRPr b="0" i="0" sz="1800" u="none" cap="none" strike="noStrike">
                <a:solidFill>
                  <a:schemeClr val="lt1"/>
                </a:solidFill>
                <a:latin typeface="Questrial"/>
                <a:ea typeface="Questrial"/>
                <a:cs typeface="Questrial"/>
                <a:sym typeface="Questrial"/>
              </a:defRPr>
            </a:lvl9pPr>
          </a:lstStyle>
          <a:p/>
        </p:txBody>
      </p:sp>
      <p:sp>
        <p:nvSpPr>
          <p:cNvPr id="87" name="Shape 87"/>
          <p:cNvSpPr txBox="1"/>
          <p:nvPr>
            <p:ph idx="11" type="ftr"/>
          </p:nvPr>
        </p:nvSpPr>
        <p:spPr>
          <a:xfrm>
            <a:off x="685800" y="379940"/>
            <a:ext cx="6991491" cy="365125"/>
          </a:xfrm>
          <a:prstGeom prst="rect">
            <a:avLst/>
          </a:prstGeom>
          <a:noFill/>
          <a:ln>
            <a:noFill/>
          </a:ln>
        </p:spPr>
        <p:txBody>
          <a:bodyPr anchorCtr="0" anchor="ctr" bIns="91425" lIns="91425" rIns="91425" tIns="91425"/>
          <a:lstStyle>
            <a:lvl1pPr indent="0" lvl="0" marL="0" marR="0" rtl="0" algn="l">
              <a:spcBef>
                <a:spcPts val="0"/>
              </a:spcBef>
              <a:buNone/>
              <a:defRPr b="0" i="0" sz="1050" u="none" cap="none" strike="noStrike">
                <a:solidFill>
                  <a:schemeClr val="lt1"/>
                </a:solidFill>
                <a:latin typeface="Questrial"/>
                <a:ea typeface="Questrial"/>
                <a:cs typeface="Questrial"/>
                <a:sym typeface="Questrial"/>
              </a:defRPr>
            </a:lvl1pPr>
            <a:lvl2pPr indent="0" lvl="1" marL="457200" marR="0" rtl="0" algn="l">
              <a:spcBef>
                <a:spcPts val="0"/>
              </a:spcBef>
              <a:buNone/>
              <a:defRPr b="0" i="0" sz="1800" u="none" cap="none" strike="noStrike">
                <a:solidFill>
                  <a:schemeClr val="lt1"/>
                </a:solidFill>
                <a:latin typeface="Questrial"/>
                <a:ea typeface="Questrial"/>
                <a:cs typeface="Questrial"/>
                <a:sym typeface="Questrial"/>
              </a:defRPr>
            </a:lvl2pPr>
            <a:lvl3pPr indent="0" lvl="2" marL="914400" marR="0" rtl="0" algn="l">
              <a:spcBef>
                <a:spcPts val="0"/>
              </a:spcBef>
              <a:buNone/>
              <a:defRPr b="0" i="0" sz="1800" u="none" cap="none" strike="noStrike">
                <a:solidFill>
                  <a:schemeClr val="lt1"/>
                </a:solidFill>
                <a:latin typeface="Questrial"/>
                <a:ea typeface="Questrial"/>
                <a:cs typeface="Questrial"/>
                <a:sym typeface="Questrial"/>
              </a:defRPr>
            </a:lvl3pPr>
            <a:lvl4pPr indent="0" lvl="3" marL="1371600" marR="0" rtl="0" algn="l">
              <a:spcBef>
                <a:spcPts val="0"/>
              </a:spcBef>
              <a:buNone/>
              <a:defRPr b="0" i="0" sz="1800" u="none" cap="none" strike="noStrike">
                <a:solidFill>
                  <a:schemeClr val="lt1"/>
                </a:solidFill>
                <a:latin typeface="Questrial"/>
                <a:ea typeface="Questrial"/>
                <a:cs typeface="Questrial"/>
                <a:sym typeface="Questrial"/>
              </a:defRPr>
            </a:lvl4pPr>
            <a:lvl5pPr indent="0" lvl="4" marL="1828800" marR="0" rtl="0" algn="l">
              <a:spcBef>
                <a:spcPts val="0"/>
              </a:spcBef>
              <a:buNone/>
              <a:defRPr b="0" i="0" sz="1800" u="none" cap="none" strike="noStrike">
                <a:solidFill>
                  <a:schemeClr val="lt1"/>
                </a:solidFill>
                <a:latin typeface="Questrial"/>
                <a:ea typeface="Questrial"/>
                <a:cs typeface="Questrial"/>
                <a:sym typeface="Questrial"/>
              </a:defRPr>
            </a:lvl5pPr>
            <a:lvl6pPr indent="0" lvl="5" marL="2286000" marR="0" rtl="0" algn="l">
              <a:spcBef>
                <a:spcPts val="0"/>
              </a:spcBef>
              <a:buNone/>
              <a:defRPr b="0" i="0" sz="1800" u="none" cap="none" strike="noStrike">
                <a:solidFill>
                  <a:schemeClr val="lt1"/>
                </a:solidFill>
                <a:latin typeface="Questrial"/>
                <a:ea typeface="Questrial"/>
                <a:cs typeface="Questrial"/>
                <a:sym typeface="Questrial"/>
              </a:defRPr>
            </a:lvl6pPr>
            <a:lvl7pPr indent="0" lvl="6" marL="2743200" marR="0" rtl="0" algn="l">
              <a:spcBef>
                <a:spcPts val="0"/>
              </a:spcBef>
              <a:buNone/>
              <a:defRPr b="0" i="0" sz="1800" u="none" cap="none" strike="noStrike">
                <a:solidFill>
                  <a:schemeClr val="lt1"/>
                </a:solidFill>
                <a:latin typeface="Questrial"/>
                <a:ea typeface="Questrial"/>
                <a:cs typeface="Questrial"/>
                <a:sym typeface="Questrial"/>
              </a:defRPr>
            </a:lvl7pPr>
            <a:lvl8pPr indent="0" lvl="7" marL="3200400" marR="0" rtl="0" algn="l">
              <a:spcBef>
                <a:spcPts val="0"/>
              </a:spcBef>
              <a:buNone/>
              <a:defRPr b="0" i="0" sz="1800" u="none" cap="none" strike="noStrike">
                <a:solidFill>
                  <a:schemeClr val="lt1"/>
                </a:solidFill>
                <a:latin typeface="Questrial"/>
                <a:ea typeface="Questrial"/>
                <a:cs typeface="Questrial"/>
                <a:sym typeface="Questrial"/>
              </a:defRPr>
            </a:lvl8pPr>
            <a:lvl9pPr indent="0" lvl="8" marL="3657600" marR="0" rtl="0" algn="l">
              <a:spcBef>
                <a:spcPts val="0"/>
              </a:spcBef>
              <a:buNone/>
              <a:defRPr b="0" i="0" sz="1800" u="none" cap="none" strike="noStrike">
                <a:solidFill>
                  <a:schemeClr val="lt1"/>
                </a:solidFill>
                <a:latin typeface="Questrial"/>
                <a:ea typeface="Questrial"/>
                <a:cs typeface="Questrial"/>
                <a:sym typeface="Questrial"/>
              </a:defRPr>
            </a:lvl9pPr>
          </a:lstStyle>
          <a:p/>
        </p:txBody>
      </p:sp>
      <p:sp>
        <p:nvSpPr>
          <p:cNvPr id="88" name="Shape 88"/>
          <p:cNvSpPr txBox="1"/>
          <p:nvPr>
            <p:ph idx="12" type="sldNum"/>
          </p:nvPr>
        </p:nvSpPr>
        <p:spPr>
          <a:xfrm>
            <a:off x="10862452" y="381000"/>
            <a:ext cx="643748" cy="365125"/>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b="0" i="0" lang="en-US" sz="1050" u="none" cap="none" strike="noStrike">
                <a:solidFill>
                  <a:schemeClr val="lt1"/>
                </a:solidFill>
                <a:latin typeface="Questrial"/>
                <a:ea typeface="Questrial"/>
                <a:cs typeface="Questrial"/>
                <a:sym typeface="Questrial"/>
              </a:rPr>
              <a:t>‹#›</a:t>
            </a:fld>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Quote with Caption">
    <p:spTree>
      <p:nvGrpSpPr>
        <p:cNvPr id="89" name="Shape 89"/>
        <p:cNvGrpSpPr/>
        <p:nvPr/>
      </p:nvGrpSpPr>
      <p:grpSpPr>
        <a:xfrm>
          <a:off x="0" y="0"/>
          <a:ext cx="0" cy="0"/>
          <a:chOff x="0" y="0"/>
          <a:chExt cx="0" cy="0"/>
        </a:xfrm>
      </p:grpSpPr>
      <p:pic>
        <p:nvPicPr>
          <p:cNvPr descr="C0-HD-BTM.png" id="90" name="Shape 90"/>
          <p:cNvPicPr preferRelativeResize="0"/>
          <p:nvPr/>
        </p:nvPicPr>
        <p:blipFill rotWithShape="1">
          <a:blip r:embed="rId2">
            <a:alphaModFix/>
          </a:blip>
          <a:srcRect b="0" l="0" r="0" t="0"/>
          <a:stretch/>
        </p:blipFill>
        <p:spPr>
          <a:xfrm>
            <a:off x="0" y="4375150"/>
            <a:ext cx="12192000" cy="2482850"/>
          </a:xfrm>
          <a:prstGeom prst="rect">
            <a:avLst/>
          </a:prstGeom>
          <a:noFill/>
          <a:ln>
            <a:noFill/>
          </a:ln>
        </p:spPr>
      </p:pic>
      <p:sp>
        <p:nvSpPr>
          <p:cNvPr id="91" name="Shape 91"/>
          <p:cNvSpPr txBox="1"/>
          <p:nvPr>
            <p:ph type="title"/>
          </p:nvPr>
        </p:nvSpPr>
        <p:spPr>
          <a:xfrm>
            <a:off x="1024466" y="753533"/>
            <a:ext cx="10151533" cy="2604495"/>
          </a:xfrm>
          <a:prstGeom prst="rect">
            <a:avLst/>
          </a:prstGeom>
          <a:noFill/>
          <a:ln>
            <a:noFill/>
          </a:ln>
        </p:spPr>
        <p:txBody>
          <a:bodyPr anchorCtr="0" anchor="ctr" bIns="91425" lIns="91425" rIns="91425" tIns="91425"/>
          <a:lstStyle>
            <a:lvl1pPr indent="0" lvl="0" marL="0" marR="0" rtl="0" algn="l">
              <a:lnSpc>
                <a:spcPct val="90000"/>
              </a:lnSpc>
              <a:spcBef>
                <a:spcPts val="0"/>
              </a:spcBef>
              <a:buClr>
                <a:schemeClr val="lt1"/>
              </a:buClr>
              <a:buFont typeface="Questrial"/>
              <a:buNone/>
              <a:defRPr b="0" i="0" sz="3200" u="none" cap="none" strike="noStrike">
                <a:solidFill>
                  <a:schemeClr val="lt1"/>
                </a:solidFill>
                <a:latin typeface="Questrial"/>
                <a:ea typeface="Questrial"/>
                <a:cs typeface="Questrial"/>
                <a:sym typeface="Questrial"/>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92" name="Shape 92"/>
          <p:cNvSpPr txBox="1"/>
          <p:nvPr>
            <p:ph idx="1" type="body"/>
          </p:nvPr>
        </p:nvSpPr>
        <p:spPr>
          <a:xfrm>
            <a:off x="1303865" y="3365555"/>
            <a:ext cx="9592736" cy="444443"/>
          </a:xfrm>
          <a:prstGeom prst="rect">
            <a:avLst/>
          </a:prstGeom>
          <a:noFill/>
          <a:ln>
            <a:noFill/>
          </a:ln>
        </p:spPr>
        <p:txBody>
          <a:bodyPr anchorCtr="0" anchor="t" bIns="91425" lIns="91425" rIns="91425" tIns="91425"/>
          <a:lstStyle>
            <a:lvl1pPr indent="0" lvl="0" marL="0" marR="0" rtl="0" algn="l">
              <a:lnSpc>
                <a:spcPct val="90000"/>
              </a:lnSpc>
              <a:spcBef>
                <a:spcPts val="1000"/>
              </a:spcBef>
              <a:buClr>
                <a:schemeClr val="lt1"/>
              </a:buClr>
              <a:buFont typeface="Arial"/>
              <a:buNone/>
              <a:defRPr b="0" i="0" sz="1400" u="none" cap="none" strike="noStrike">
                <a:solidFill>
                  <a:schemeClr val="lt1"/>
                </a:solidFill>
                <a:latin typeface="Questrial"/>
                <a:ea typeface="Questrial"/>
                <a:cs typeface="Questrial"/>
                <a:sym typeface="Questrial"/>
              </a:defRPr>
            </a:lvl1pPr>
            <a:lvl2pPr indent="0" lvl="1" marL="457200" marR="0" rtl="0" algn="l">
              <a:lnSpc>
                <a:spcPct val="90000"/>
              </a:lnSpc>
              <a:spcBef>
                <a:spcPts val="500"/>
              </a:spcBef>
              <a:buClr>
                <a:schemeClr val="lt1"/>
              </a:buClr>
              <a:buFont typeface="Arial"/>
              <a:buNone/>
              <a:defRPr b="0" i="0" sz="1400" u="none" cap="none" strike="noStrike">
                <a:solidFill>
                  <a:schemeClr val="lt1"/>
                </a:solidFill>
                <a:latin typeface="Questrial"/>
                <a:ea typeface="Questrial"/>
                <a:cs typeface="Questrial"/>
                <a:sym typeface="Questrial"/>
              </a:defRPr>
            </a:lvl2pPr>
            <a:lvl3pPr indent="0" lvl="2" marL="914400" marR="0" rtl="0" algn="l">
              <a:lnSpc>
                <a:spcPct val="90000"/>
              </a:lnSpc>
              <a:spcBef>
                <a:spcPts val="500"/>
              </a:spcBef>
              <a:buClr>
                <a:schemeClr val="lt1"/>
              </a:buClr>
              <a:buFont typeface="Arial"/>
              <a:buNone/>
              <a:defRPr b="0" i="0" sz="1200" u="none" cap="none" strike="noStrike">
                <a:solidFill>
                  <a:schemeClr val="lt1"/>
                </a:solidFill>
                <a:latin typeface="Questrial"/>
                <a:ea typeface="Questrial"/>
                <a:cs typeface="Questrial"/>
                <a:sym typeface="Questrial"/>
              </a:defRPr>
            </a:lvl3pPr>
            <a:lvl4pPr indent="0" lvl="3" marL="1371600" marR="0" rtl="0" algn="l">
              <a:lnSpc>
                <a:spcPct val="90000"/>
              </a:lnSpc>
              <a:spcBef>
                <a:spcPts val="500"/>
              </a:spcBef>
              <a:buClr>
                <a:schemeClr val="lt1"/>
              </a:buClr>
              <a:buFont typeface="Arial"/>
              <a:buNone/>
              <a:defRPr b="0" i="0" sz="1000" u="none" cap="none" strike="noStrike">
                <a:solidFill>
                  <a:schemeClr val="lt1"/>
                </a:solidFill>
                <a:latin typeface="Questrial"/>
                <a:ea typeface="Questrial"/>
                <a:cs typeface="Questrial"/>
                <a:sym typeface="Questrial"/>
              </a:defRPr>
            </a:lvl4pPr>
            <a:lvl5pPr indent="0" lvl="4" marL="1828800" marR="0" rtl="0" algn="l">
              <a:lnSpc>
                <a:spcPct val="90000"/>
              </a:lnSpc>
              <a:spcBef>
                <a:spcPts val="500"/>
              </a:spcBef>
              <a:buClr>
                <a:schemeClr val="lt1"/>
              </a:buClr>
              <a:buFont typeface="Arial"/>
              <a:buNone/>
              <a:defRPr b="0" i="0" sz="1000" u="none" cap="none" strike="noStrike">
                <a:solidFill>
                  <a:schemeClr val="lt1"/>
                </a:solidFill>
                <a:latin typeface="Questrial"/>
                <a:ea typeface="Questrial"/>
                <a:cs typeface="Questrial"/>
                <a:sym typeface="Questrial"/>
              </a:defRPr>
            </a:lvl5pPr>
            <a:lvl6pPr indent="0" lvl="5" marL="2286000" marR="0" rtl="0" algn="l">
              <a:lnSpc>
                <a:spcPct val="90000"/>
              </a:lnSpc>
              <a:spcBef>
                <a:spcPts val="500"/>
              </a:spcBef>
              <a:buClr>
                <a:schemeClr val="lt1"/>
              </a:buClr>
              <a:buFont typeface="Arial"/>
              <a:buNone/>
              <a:defRPr b="0" i="0" sz="1000" u="none" cap="none" strike="noStrike">
                <a:solidFill>
                  <a:schemeClr val="lt1"/>
                </a:solidFill>
                <a:latin typeface="Questrial"/>
                <a:ea typeface="Questrial"/>
                <a:cs typeface="Questrial"/>
                <a:sym typeface="Questrial"/>
              </a:defRPr>
            </a:lvl6pPr>
            <a:lvl7pPr indent="0" lvl="6" marL="2743200" marR="0" rtl="0" algn="l">
              <a:lnSpc>
                <a:spcPct val="90000"/>
              </a:lnSpc>
              <a:spcBef>
                <a:spcPts val="500"/>
              </a:spcBef>
              <a:buClr>
                <a:schemeClr val="lt1"/>
              </a:buClr>
              <a:buFont typeface="Arial"/>
              <a:buNone/>
              <a:defRPr b="0" i="0" sz="1000" u="none" cap="none" strike="noStrike">
                <a:solidFill>
                  <a:schemeClr val="lt1"/>
                </a:solidFill>
                <a:latin typeface="Questrial"/>
                <a:ea typeface="Questrial"/>
                <a:cs typeface="Questrial"/>
                <a:sym typeface="Questrial"/>
              </a:defRPr>
            </a:lvl7pPr>
            <a:lvl8pPr indent="0" lvl="7" marL="3200400" marR="0" rtl="0" algn="l">
              <a:lnSpc>
                <a:spcPct val="90000"/>
              </a:lnSpc>
              <a:spcBef>
                <a:spcPts val="500"/>
              </a:spcBef>
              <a:buClr>
                <a:schemeClr val="lt1"/>
              </a:buClr>
              <a:buFont typeface="Arial"/>
              <a:buNone/>
              <a:defRPr b="0" i="0" sz="1000" u="none" cap="none" strike="noStrike">
                <a:solidFill>
                  <a:schemeClr val="lt1"/>
                </a:solidFill>
                <a:latin typeface="Questrial"/>
                <a:ea typeface="Questrial"/>
                <a:cs typeface="Questrial"/>
                <a:sym typeface="Questrial"/>
              </a:defRPr>
            </a:lvl8pPr>
            <a:lvl9pPr indent="0" lvl="8" marL="3657600" marR="0" rtl="0" algn="l">
              <a:lnSpc>
                <a:spcPct val="90000"/>
              </a:lnSpc>
              <a:spcBef>
                <a:spcPts val="500"/>
              </a:spcBef>
              <a:buClr>
                <a:schemeClr val="lt1"/>
              </a:buClr>
              <a:buFont typeface="Arial"/>
              <a:buNone/>
              <a:defRPr b="0" i="0" sz="1000" u="none" cap="none" strike="noStrike">
                <a:solidFill>
                  <a:schemeClr val="lt1"/>
                </a:solidFill>
                <a:latin typeface="Questrial"/>
                <a:ea typeface="Questrial"/>
                <a:cs typeface="Questrial"/>
                <a:sym typeface="Questrial"/>
              </a:defRPr>
            </a:lvl9pPr>
          </a:lstStyle>
          <a:p/>
        </p:txBody>
      </p:sp>
      <p:sp>
        <p:nvSpPr>
          <p:cNvPr id="93" name="Shape 93"/>
          <p:cNvSpPr txBox="1"/>
          <p:nvPr>
            <p:ph idx="2" type="body"/>
          </p:nvPr>
        </p:nvSpPr>
        <p:spPr>
          <a:xfrm>
            <a:off x="1024466" y="3959862"/>
            <a:ext cx="10151533" cy="679871"/>
          </a:xfrm>
          <a:prstGeom prst="rect">
            <a:avLst/>
          </a:prstGeom>
          <a:noFill/>
          <a:ln>
            <a:noFill/>
          </a:ln>
        </p:spPr>
        <p:txBody>
          <a:bodyPr anchorCtr="0" anchor="ctr" bIns="91425" lIns="91425" rIns="91425" tIns="91425"/>
          <a:lstStyle>
            <a:lvl1pPr indent="0" lvl="0" marL="0" marR="0" rtl="0" algn="l">
              <a:lnSpc>
                <a:spcPct val="90000"/>
              </a:lnSpc>
              <a:spcBef>
                <a:spcPts val="1000"/>
              </a:spcBef>
              <a:buClr>
                <a:schemeClr val="lt1"/>
              </a:buClr>
              <a:buFont typeface="Arial"/>
              <a:buNone/>
              <a:defRPr b="0" i="0" sz="1600" u="none" cap="none" strike="noStrike">
                <a:solidFill>
                  <a:schemeClr val="lt1"/>
                </a:solidFill>
                <a:latin typeface="Questrial"/>
                <a:ea typeface="Questrial"/>
                <a:cs typeface="Questrial"/>
                <a:sym typeface="Questrial"/>
              </a:defRPr>
            </a:lvl1pPr>
            <a:lvl2pPr indent="0" lvl="1" marL="457200" marR="0" rtl="0" algn="l">
              <a:lnSpc>
                <a:spcPct val="90000"/>
              </a:lnSpc>
              <a:spcBef>
                <a:spcPts val="500"/>
              </a:spcBef>
              <a:buClr>
                <a:schemeClr val="lt1"/>
              </a:buClr>
              <a:buFont typeface="Arial"/>
              <a:buNone/>
              <a:defRPr b="0" i="0" sz="1400" u="none" cap="none" strike="noStrike">
                <a:solidFill>
                  <a:schemeClr val="lt1"/>
                </a:solidFill>
                <a:latin typeface="Questrial"/>
                <a:ea typeface="Questrial"/>
                <a:cs typeface="Questrial"/>
                <a:sym typeface="Questrial"/>
              </a:defRPr>
            </a:lvl2pPr>
            <a:lvl3pPr indent="0" lvl="2" marL="914400" marR="0" rtl="0" algn="l">
              <a:lnSpc>
                <a:spcPct val="90000"/>
              </a:lnSpc>
              <a:spcBef>
                <a:spcPts val="500"/>
              </a:spcBef>
              <a:buClr>
                <a:schemeClr val="lt1"/>
              </a:buClr>
              <a:buFont typeface="Arial"/>
              <a:buNone/>
              <a:defRPr b="0" i="0" sz="1200" u="none" cap="none" strike="noStrike">
                <a:solidFill>
                  <a:schemeClr val="lt1"/>
                </a:solidFill>
                <a:latin typeface="Questrial"/>
                <a:ea typeface="Questrial"/>
                <a:cs typeface="Questrial"/>
                <a:sym typeface="Questrial"/>
              </a:defRPr>
            </a:lvl3pPr>
            <a:lvl4pPr indent="0" lvl="3" marL="1371600" marR="0" rtl="0" algn="l">
              <a:lnSpc>
                <a:spcPct val="90000"/>
              </a:lnSpc>
              <a:spcBef>
                <a:spcPts val="500"/>
              </a:spcBef>
              <a:buClr>
                <a:schemeClr val="lt1"/>
              </a:buClr>
              <a:buFont typeface="Arial"/>
              <a:buNone/>
              <a:defRPr b="0" i="0" sz="1000" u="none" cap="none" strike="noStrike">
                <a:solidFill>
                  <a:schemeClr val="lt1"/>
                </a:solidFill>
                <a:latin typeface="Questrial"/>
                <a:ea typeface="Questrial"/>
                <a:cs typeface="Questrial"/>
                <a:sym typeface="Questrial"/>
              </a:defRPr>
            </a:lvl4pPr>
            <a:lvl5pPr indent="0" lvl="4" marL="1828800" marR="0" rtl="0" algn="l">
              <a:lnSpc>
                <a:spcPct val="90000"/>
              </a:lnSpc>
              <a:spcBef>
                <a:spcPts val="500"/>
              </a:spcBef>
              <a:buClr>
                <a:schemeClr val="lt1"/>
              </a:buClr>
              <a:buFont typeface="Arial"/>
              <a:buNone/>
              <a:defRPr b="0" i="0" sz="1000" u="none" cap="none" strike="noStrike">
                <a:solidFill>
                  <a:schemeClr val="lt1"/>
                </a:solidFill>
                <a:latin typeface="Questrial"/>
                <a:ea typeface="Questrial"/>
                <a:cs typeface="Questrial"/>
                <a:sym typeface="Questrial"/>
              </a:defRPr>
            </a:lvl5pPr>
            <a:lvl6pPr indent="0" lvl="5" marL="2286000" marR="0" rtl="0" algn="l">
              <a:lnSpc>
                <a:spcPct val="90000"/>
              </a:lnSpc>
              <a:spcBef>
                <a:spcPts val="500"/>
              </a:spcBef>
              <a:buClr>
                <a:schemeClr val="lt1"/>
              </a:buClr>
              <a:buFont typeface="Arial"/>
              <a:buNone/>
              <a:defRPr b="0" i="0" sz="1000" u="none" cap="none" strike="noStrike">
                <a:solidFill>
                  <a:schemeClr val="lt1"/>
                </a:solidFill>
                <a:latin typeface="Questrial"/>
                <a:ea typeface="Questrial"/>
                <a:cs typeface="Questrial"/>
                <a:sym typeface="Questrial"/>
              </a:defRPr>
            </a:lvl6pPr>
            <a:lvl7pPr indent="0" lvl="6" marL="2743200" marR="0" rtl="0" algn="l">
              <a:lnSpc>
                <a:spcPct val="90000"/>
              </a:lnSpc>
              <a:spcBef>
                <a:spcPts val="500"/>
              </a:spcBef>
              <a:buClr>
                <a:schemeClr val="lt1"/>
              </a:buClr>
              <a:buFont typeface="Arial"/>
              <a:buNone/>
              <a:defRPr b="0" i="0" sz="1000" u="none" cap="none" strike="noStrike">
                <a:solidFill>
                  <a:schemeClr val="lt1"/>
                </a:solidFill>
                <a:latin typeface="Questrial"/>
                <a:ea typeface="Questrial"/>
                <a:cs typeface="Questrial"/>
                <a:sym typeface="Questrial"/>
              </a:defRPr>
            </a:lvl7pPr>
            <a:lvl8pPr indent="0" lvl="7" marL="3200400" marR="0" rtl="0" algn="l">
              <a:lnSpc>
                <a:spcPct val="90000"/>
              </a:lnSpc>
              <a:spcBef>
                <a:spcPts val="500"/>
              </a:spcBef>
              <a:buClr>
                <a:schemeClr val="lt1"/>
              </a:buClr>
              <a:buFont typeface="Arial"/>
              <a:buNone/>
              <a:defRPr b="0" i="0" sz="1000" u="none" cap="none" strike="noStrike">
                <a:solidFill>
                  <a:schemeClr val="lt1"/>
                </a:solidFill>
                <a:latin typeface="Questrial"/>
                <a:ea typeface="Questrial"/>
                <a:cs typeface="Questrial"/>
                <a:sym typeface="Questrial"/>
              </a:defRPr>
            </a:lvl8pPr>
            <a:lvl9pPr indent="0" lvl="8" marL="3657600" marR="0" rtl="0" algn="l">
              <a:lnSpc>
                <a:spcPct val="90000"/>
              </a:lnSpc>
              <a:spcBef>
                <a:spcPts val="500"/>
              </a:spcBef>
              <a:buClr>
                <a:schemeClr val="lt1"/>
              </a:buClr>
              <a:buFont typeface="Arial"/>
              <a:buNone/>
              <a:defRPr b="0" i="0" sz="1000" u="none" cap="none" strike="noStrike">
                <a:solidFill>
                  <a:schemeClr val="lt1"/>
                </a:solidFill>
                <a:latin typeface="Questrial"/>
                <a:ea typeface="Questrial"/>
                <a:cs typeface="Questrial"/>
                <a:sym typeface="Questrial"/>
              </a:defRPr>
            </a:lvl9pPr>
          </a:lstStyle>
          <a:p/>
        </p:txBody>
      </p:sp>
      <p:sp>
        <p:nvSpPr>
          <p:cNvPr id="94" name="Shape 94"/>
          <p:cNvSpPr txBox="1"/>
          <p:nvPr>
            <p:ph idx="10" type="dt"/>
          </p:nvPr>
        </p:nvSpPr>
        <p:spPr>
          <a:xfrm>
            <a:off x="7814452" y="381000"/>
            <a:ext cx="2910839" cy="365125"/>
          </a:xfrm>
          <a:prstGeom prst="rect">
            <a:avLst/>
          </a:prstGeom>
          <a:noFill/>
          <a:ln>
            <a:noFill/>
          </a:ln>
        </p:spPr>
        <p:txBody>
          <a:bodyPr anchorCtr="0" anchor="ctr" bIns="91425" lIns="91425" rIns="91425" tIns="91425"/>
          <a:lstStyle>
            <a:lvl1pPr indent="0" lvl="0" marL="0" marR="0" rtl="0" algn="r">
              <a:spcBef>
                <a:spcPts val="0"/>
              </a:spcBef>
              <a:buNone/>
              <a:defRPr b="0" i="0" sz="1050" u="none" cap="none" strike="noStrike">
                <a:solidFill>
                  <a:schemeClr val="lt1"/>
                </a:solidFill>
                <a:latin typeface="Questrial"/>
                <a:ea typeface="Questrial"/>
                <a:cs typeface="Questrial"/>
                <a:sym typeface="Questrial"/>
              </a:defRPr>
            </a:lvl1pPr>
            <a:lvl2pPr indent="0" lvl="1" marL="457200" marR="0" rtl="0" algn="l">
              <a:spcBef>
                <a:spcPts val="0"/>
              </a:spcBef>
              <a:buNone/>
              <a:defRPr b="0" i="0" sz="1800" u="none" cap="none" strike="noStrike">
                <a:solidFill>
                  <a:schemeClr val="lt1"/>
                </a:solidFill>
                <a:latin typeface="Questrial"/>
                <a:ea typeface="Questrial"/>
                <a:cs typeface="Questrial"/>
                <a:sym typeface="Questrial"/>
              </a:defRPr>
            </a:lvl2pPr>
            <a:lvl3pPr indent="0" lvl="2" marL="914400" marR="0" rtl="0" algn="l">
              <a:spcBef>
                <a:spcPts val="0"/>
              </a:spcBef>
              <a:buNone/>
              <a:defRPr b="0" i="0" sz="1800" u="none" cap="none" strike="noStrike">
                <a:solidFill>
                  <a:schemeClr val="lt1"/>
                </a:solidFill>
                <a:latin typeface="Questrial"/>
                <a:ea typeface="Questrial"/>
                <a:cs typeface="Questrial"/>
                <a:sym typeface="Questrial"/>
              </a:defRPr>
            </a:lvl3pPr>
            <a:lvl4pPr indent="0" lvl="3" marL="1371600" marR="0" rtl="0" algn="l">
              <a:spcBef>
                <a:spcPts val="0"/>
              </a:spcBef>
              <a:buNone/>
              <a:defRPr b="0" i="0" sz="1800" u="none" cap="none" strike="noStrike">
                <a:solidFill>
                  <a:schemeClr val="lt1"/>
                </a:solidFill>
                <a:latin typeface="Questrial"/>
                <a:ea typeface="Questrial"/>
                <a:cs typeface="Questrial"/>
                <a:sym typeface="Questrial"/>
              </a:defRPr>
            </a:lvl4pPr>
            <a:lvl5pPr indent="0" lvl="4" marL="1828800" marR="0" rtl="0" algn="l">
              <a:spcBef>
                <a:spcPts val="0"/>
              </a:spcBef>
              <a:buNone/>
              <a:defRPr b="0" i="0" sz="1800" u="none" cap="none" strike="noStrike">
                <a:solidFill>
                  <a:schemeClr val="lt1"/>
                </a:solidFill>
                <a:latin typeface="Questrial"/>
                <a:ea typeface="Questrial"/>
                <a:cs typeface="Questrial"/>
                <a:sym typeface="Questrial"/>
              </a:defRPr>
            </a:lvl5pPr>
            <a:lvl6pPr indent="0" lvl="5" marL="2286000" marR="0" rtl="0" algn="l">
              <a:spcBef>
                <a:spcPts val="0"/>
              </a:spcBef>
              <a:buNone/>
              <a:defRPr b="0" i="0" sz="1800" u="none" cap="none" strike="noStrike">
                <a:solidFill>
                  <a:schemeClr val="lt1"/>
                </a:solidFill>
                <a:latin typeface="Questrial"/>
                <a:ea typeface="Questrial"/>
                <a:cs typeface="Questrial"/>
                <a:sym typeface="Questrial"/>
              </a:defRPr>
            </a:lvl6pPr>
            <a:lvl7pPr indent="0" lvl="6" marL="2743200" marR="0" rtl="0" algn="l">
              <a:spcBef>
                <a:spcPts val="0"/>
              </a:spcBef>
              <a:buNone/>
              <a:defRPr b="0" i="0" sz="1800" u="none" cap="none" strike="noStrike">
                <a:solidFill>
                  <a:schemeClr val="lt1"/>
                </a:solidFill>
                <a:latin typeface="Questrial"/>
                <a:ea typeface="Questrial"/>
                <a:cs typeface="Questrial"/>
                <a:sym typeface="Questrial"/>
              </a:defRPr>
            </a:lvl7pPr>
            <a:lvl8pPr indent="0" lvl="7" marL="3200400" marR="0" rtl="0" algn="l">
              <a:spcBef>
                <a:spcPts val="0"/>
              </a:spcBef>
              <a:buNone/>
              <a:defRPr b="0" i="0" sz="1800" u="none" cap="none" strike="noStrike">
                <a:solidFill>
                  <a:schemeClr val="lt1"/>
                </a:solidFill>
                <a:latin typeface="Questrial"/>
                <a:ea typeface="Questrial"/>
                <a:cs typeface="Questrial"/>
                <a:sym typeface="Questrial"/>
              </a:defRPr>
            </a:lvl8pPr>
            <a:lvl9pPr indent="0" lvl="8" marL="3657600" marR="0" rtl="0" algn="l">
              <a:spcBef>
                <a:spcPts val="0"/>
              </a:spcBef>
              <a:buNone/>
              <a:defRPr b="0" i="0" sz="1800" u="none" cap="none" strike="noStrike">
                <a:solidFill>
                  <a:schemeClr val="lt1"/>
                </a:solidFill>
                <a:latin typeface="Questrial"/>
                <a:ea typeface="Questrial"/>
                <a:cs typeface="Questrial"/>
                <a:sym typeface="Questrial"/>
              </a:defRPr>
            </a:lvl9pPr>
          </a:lstStyle>
          <a:p/>
        </p:txBody>
      </p:sp>
      <p:sp>
        <p:nvSpPr>
          <p:cNvPr id="95" name="Shape 95"/>
          <p:cNvSpPr txBox="1"/>
          <p:nvPr>
            <p:ph idx="11" type="ftr"/>
          </p:nvPr>
        </p:nvSpPr>
        <p:spPr>
          <a:xfrm>
            <a:off x="685800" y="379940"/>
            <a:ext cx="6991491" cy="365125"/>
          </a:xfrm>
          <a:prstGeom prst="rect">
            <a:avLst/>
          </a:prstGeom>
          <a:noFill/>
          <a:ln>
            <a:noFill/>
          </a:ln>
        </p:spPr>
        <p:txBody>
          <a:bodyPr anchorCtr="0" anchor="ctr" bIns="91425" lIns="91425" rIns="91425" tIns="91425"/>
          <a:lstStyle>
            <a:lvl1pPr indent="0" lvl="0" marL="0" marR="0" rtl="0" algn="l">
              <a:spcBef>
                <a:spcPts val="0"/>
              </a:spcBef>
              <a:buNone/>
              <a:defRPr b="0" i="0" sz="1050" u="none" cap="none" strike="noStrike">
                <a:solidFill>
                  <a:schemeClr val="lt1"/>
                </a:solidFill>
                <a:latin typeface="Questrial"/>
                <a:ea typeface="Questrial"/>
                <a:cs typeface="Questrial"/>
                <a:sym typeface="Questrial"/>
              </a:defRPr>
            </a:lvl1pPr>
            <a:lvl2pPr indent="0" lvl="1" marL="457200" marR="0" rtl="0" algn="l">
              <a:spcBef>
                <a:spcPts val="0"/>
              </a:spcBef>
              <a:buNone/>
              <a:defRPr b="0" i="0" sz="1800" u="none" cap="none" strike="noStrike">
                <a:solidFill>
                  <a:schemeClr val="lt1"/>
                </a:solidFill>
                <a:latin typeface="Questrial"/>
                <a:ea typeface="Questrial"/>
                <a:cs typeface="Questrial"/>
                <a:sym typeface="Questrial"/>
              </a:defRPr>
            </a:lvl2pPr>
            <a:lvl3pPr indent="0" lvl="2" marL="914400" marR="0" rtl="0" algn="l">
              <a:spcBef>
                <a:spcPts val="0"/>
              </a:spcBef>
              <a:buNone/>
              <a:defRPr b="0" i="0" sz="1800" u="none" cap="none" strike="noStrike">
                <a:solidFill>
                  <a:schemeClr val="lt1"/>
                </a:solidFill>
                <a:latin typeface="Questrial"/>
                <a:ea typeface="Questrial"/>
                <a:cs typeface="Questrial"/>
                <a:sym typeface="Questrial"/>
              </a:defRPr>
            </a:lvl3pPr>
            <a:lvl4pPr indent="0" lvl="3" marL="1371600" marR="0" rtl="0" algn="l">
              <a:spcBef>
                <a:spcPts val="0"/>
              </a:spcBef>
              <a:buNone/>
              <a:defRPr b="0" i="0" sz="1800" u="none" cap="none" strike="noStrike">
                <a:solidFill>
                  <a:schemeClr val="lt1"/>
                </a:solidFill>
                <a:latin typeface="Questrial"/>
                <a:ea typeface="Questrial"/>
                <a:cs typeface="Questrial"/>
                <a:sym typeface="Questrial"/>
              </a:defRPr>
            </a:lvl4pPr>
            <a:lvl5pPr indent="0" lvl="4" marL="1828800" marR="0" rtl="0" algn="l">
              <a:spcBef>
                <a:spcPts val="0"/>
              </a:spcBef>
              <a:buNone/>
              <a:defRPr b="0" i="0" sz="1800" u="none" cap="none" strike="noStrike">
                <a:solidFill>
                  <a:schemeClr val="lt1"/>
                </a:solidFill>
                <a:latin typeface="Questrial"/>
                <a:ea typeface="Questrial"/>
                <a:cs typeface="Questrial"/>
                <a:sym typeface="Questrial"/>
              </a:defRPr>
            </a:lvl5pPr>
            <a:lvl6pPr indent="0" lvl="5" marL="2286000" marR="0" rtl="0" algn="l">
              <a:spcBef>
                <a:spcPts val="0"/>
              </a:spcBef>
              <a:buNone/>
              <a:defRPr b="0" i="0" sz="1800" u="none" cap="none" strike="noStrike">
                <a:solidFill>
                  <a:schemeClr val="lt1"/>
                </a:solidFill>
                <a:latin typeface="Questrial"/>
                <a:ea typeface="Questrial"/>
                <a:cs typeface="Questrial"/>
                <a:sym typeface="Questrial"/>
              </a:defRPr>
            </a:lvl6pPr>
            <a:lvl7pPr indent="0" lvl="6" marL="2743200" marR="0" rtl="0" algn="l">
              <a:spcBef>
                <a:spcPts val="0"/>
              </a:spcBef>
              <a:buNone/>
              <a:defRPr b="0" i="0" sz="1800" u="none" cap="none" strike="noStrike">
                <a:solidFill>
                  <a:schemeClr val="lt1"/>
                </a:solidFill>
                <a:latin typeface="Questrial"/>
                <a:ea typeface="Questrial"/>
                <a:cs typeface="Questrial"/>
                <a:sym typeface="Questrial"/>
              </a:defRPr>
            </a:lvl7pPr>
            <a:lvl8pPr indent="0" lvl="7" marL="3200400" marR="0" rtl="0" algn="l">
              <a:spcBef>
                <a:spcPts val="0"/>
              </a:spcBef>
              <a:buNone/>
              <a:defRPr b="0" i="0" sz="1800" u="none" cap="none" strike="noStrike">
                <a:solidFill>
                  <a:schemeClr val="lt1"/>
                </a:solidFill>
                <a:latin typeface="Questrial"/>
                <a:ea typeface="Questrial"/>
                <a:cs typeface="Questrial"/>
                <a:sym typeface="Questrial"/>
              </a:defRPr>
            </a:lvl8pPr>
            <a:lvl9pPr indent="0" lvl="8" marL="3657600" marR="0" rtl="0" algn="l">
              <a:spcBef>
                <a:spcPts val="0"/>
              </a:spcBef>
              <a:buNone/>
              <a:defRPr b="0" i="0" sz="1800" u="none" cap="none" strike="noStrike">
                <a:solidFill>
                  <a:schemeClr val="lt1"/>
                </a:solidFill>
                <a:latin typeface="Questrial"/>
                <a:ea typeface="Questrial"/>
                <a:cs typeface="Questrial"/>
                <a:sym typeface="Questrial"/>
              </a:defRPr>
            </a:lvl9pPr>
          </a:lstStyle>
          <a:p/>
        </p:txBody>
      </p:sp>
      <p:sp>
        <p:nvSpPr>
          <p:cNvPr id="96" name="Shape 96"/>
          <p:cNvSpPr txBox="1"/>
          <p:nvPr>
            <p:ph idx="12" type="sldNum"/>
          </p:nvPr>
        </p:nvSpPr>
        <p:spPr>
          <a:xfrm>
            <a:off x="10862452" y="381000"/>
            <a:ext cx="643748" cy="365125"/>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b="0" i="0" lang="en-US" sz="1050" u="none" cap="none" strike="noStrike">
                <a:solidFill>
                  <a:schemeClr val="lt1"/>
                </a:solidFill>
                <a:latin typeface="Questrial"/>
                <a:ea typeface="Questrial"/>
                <a:cs typeface="Questrial"/>
                <a:sym typeface="Questrial"/>
              </a:rPr>
              <a:t>‹#›</a:t>
            </a:fld>
          </a:p>
        </p:txBody>
      </p:sp>
      <p:sp>
        <p:nvSpPr>
          <p:cNvPr id="97" name="Shape 97"/>
          <p:cNvSpPr txBox="1"/>
          <p:nvPr/>
        </p:nvSpPr>
        <p:spPr>
          <a:xfrm>
            <a:off x="476250" y="933450"/>
            <a:ext cx="609599" cy="584776"/>
          </a:xfrm>
          <a:prstGeom prst="rect">
            <a:avLst/>
          </a:prstGeom>
          <a:noFill/>
          <a:ln>
            <a:noFill/>
          </a:ln>
        </p:spPr>
        <p:txBody>
          <a:bodyPr anchorCtr="0" anchor="ctr" bIns="45700" lIns="91425" rIns="91425" tIns="45700">
            <a:noAutofit/>
          </a:bodyPr>
          <a:lstStyle/>
          <a:p>
            <a:pPr indent="0" lvl="0" marL="0" marR="0" rtl="0" algn="l">
              <a:spcBef>
                <a:spcPts val="0"/>
              </a:spcBef>
              <a:buClr>
                <a:schemeClr val="lt1"/>
              </a:buClr>
              <a:buSzPct val="25000"/>
              <a:buFont typeface="Questrial"/>
              <a:buNone/>
            </a:pPr>
            <a:r>
              <a:rPr b="0" i="0" lang="en-US" sz="8000" u="none" cap="none" strike="noStrike">
                <a:solidFill>
                  <a:schemeClr val="lt1"/>
                </a:solidFill>
                <a:latin typeface="Questrial"/>
                <a:ea typeface="Questrial"/>
                <a:cs typeface="Questrial"/>
                <a:sym typeface="Questrial"/>
              </a:rPr>
              <a:t>“</a:t>
            </a:r>
          </a:p>
        </p:txBody>
      </p:sp>
      <p:sp>
        <p:nvSpPr>
          <p:cNvPr id="98" name="Shape 98"/>
          <p:cNvSpPr txBox="1"/>
          <p:nvPr/>
        </p:nvSpPr>
        <p:spPr>
          <a:xfrm>
            <a:off x="10984229" y="2701290"/>
            <a:ext cx="609599" cy="584776"/>
          </a:xfrm>
          <a:prstGeom prst="rect">
            <a:avLst/>
          </a:prstGeom>
          <a:noFill/>
          <a:ln>
            <a:noFill/>
          </a:ln>
        </p:spPr>
        <p:txBody>
          <a:bodyPr anchorCtr="0" anchor="ctr" bIns="45700" lIns="91425" rIns="91425" tIns="45700">
            <a:noAutofit/>
          </a:bodyPr>
          <a:lstStyle/>
          <a:p>
            <a:pPr indent="0" lvl="0" marL="0" marR="0" rtl="0" algn="r">
              <a:spcBef>
                <a:spcPts val="0"/>
              </a:spcBef>
              <a:buClr>
                <a:schemeClr val="lt1"/>
              </a:buClr>
              <a:buSzPct val="25000"/>
              <a:buFont typeface="Questrial"/>
              <a:buNone/>
            </a:pPr>
            <a:r>
              <a:rPr b="0" i="0" lang="en-US" sz="8000" u="none" cap="none" strike="noStrike">
                <a:solidFill>
                  <a:schemeClr val="lt1"/>
                </a:solidFill>
                <a:latin typeface="Questrial"/>
                <a:ea typeface="Questrial"/>
                <a:cs typeface="Questrial"/>
                <a:sym typeface="Questrial"/>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Name Card">
    <p:spTree>
      <p:nvGrpSpPr>
        <p:cNvPr id="99" name="Shape 99"/>
        <p:cNvGrpSpPr/>
        <p:nvPr/>
      </p:nvGrpSpPr>
      <p:grpSpPr>
        <a:xfrm>
          <a:off x="0" y="0"/>
          <a:ext cx="0" cy="0"/>
          <a:chOff x="0" y="0"/>
          <a:chExt cx="0" cy="0"/>
        </a:xfrm>
      </p:grpSpPr>
      <p:pic>
        <p:nvPicPr>
          <p:cNvPr descr="C0-HD-BTM.png" id="100" name="Shape 100"/>
          <p:cNvPicPr preferRelativeResize="0"/>
          <p:nvPr/>
        </p:nvPicPr>
        <p:blipFill rotWithShape="1">
          <a:blip r:embed="rId2">
            <a:alphaModFix/>
          </a:blip>
          <a:srcRect b="0" l="0" r="0" t="0"/>
          <a:stretch/>
        </p:blipFill>
        <p:spPr>
          <a:xfrm>
            <a:off x="0" y="4375150"/>
            <a:ext cx="12192000" cy="2482850"/>
          </a:xfrm>
          <a:prstGeom prst="rect">
            <a:avLst/>
          </a:prstGeom>
          <a:noFill/>
          <a:ln>
            <a:noFill/>
          </a:ln>
        </p:spPr>
      </p:pic>
      <p:sp>
        <p:nvSpPr>
          <p:cNvPr id="101" name="Shape 101"/>
          <p:cNvSpPr txBox="1"/>
          <p:nvPr>
            <p:ph type="title"/>
          </p:nvPr>
        </p:nvSpPr>
        <p:spPr>
          <a:xfrm>
            <a:off x="1024495" y="1124700"/>
            <a:ext cx="10146185" cy="2511834"/>
          </a:xfrm>
          <a:prstGeom prst="rect">
            <a:avLst/>
          </a:prstGeom>
          <a:noFill/>
          <a:ln>
            <a:noFill/>
          </a:ln>
        </p:spPr>
        <p:txBody>
          <a:bodyPr anchorCtr="0" anchor="b" bIns="91425" lIns="91425" rIns="91425" tIns="91425"/>
          <a:lstStyle>
            <a:lvl1pPr indent="0" lvl="0" marL="0" marR="0" rtl="0" algn="l">
              <a:lnSpc>
                <a:spcPct val="90000"/>
              </a:lnSpc>
              <a:spcBef>
                <a:spcPts val="0"/>
              </a:spcBef>
              <a:buClr>
                <a:schemeClr val="lt1"/>
              </a:buClr>
              <a:buFont typeface="Questrial"/>
              <a:buNone/>
              <a:defRPr b="0" i="0" sz="3200" u="none" cap="none" strike="noStrike">
                <a:solidFill>
                  <a:schemeClr val="lt1"/>
                </a:solidFill>
                <a:latin typeface="Questrial"/>
                <a:ea typeface="Questrial"/>
                <a:cs typeface="Questrial"/>
                <a:sym typeface="Questrial"/>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102" name="Shape 102"/>
          <p:cNvSpPr txBox="1"/>
          <p:nvPr>
            <p:ph idx="1" type="body"/>
          </p:nvPr>
        </p:nvSpPr>
        <p:spPr>
          <a:xfrm>
            <a:off x="1024466" y="3648314"/>
            <a:ext cx="10144653" cy="999884"/>
          </a:xfrm>
          <a:prstGeom prst="rect">
            <a:avLst/>
          </a:prstGeom>
          <a:noFill/>
          <a:ln>
            <a:noFill/>
          </a:ln>
        </p:spPr>
        <p:txBody>
          <a:bodyPr anchorCtr="0" anchor="t" bIns="91425" lIns="91425" rIns="91425" tIns="91425"/>
          <a:lstStyle>
            <a:lvl1pPr indent="0" lvl="0" marL="0" marR="0" rtl="0" algn="l">
              <a:lnSpc>
                <a:spcPct val="90000"/>
              </a:lnSpc>
              <a:spcBef>
                <a:spcPts val="1000"/>
              </a:spcBef>
              <a:buClr>
                <a:schemeClr val="lt1"/>
              </a:buClr>
              <a:buFont typeface="Arial"/>
              <a:buNone/>
              <a:defRPr b="0" i="0" sz="1600" u="none" cap="none" strike="noStrike">
                <a:solidFill>
                  <a:schemeClr val="lt1"/>
                </a:solidFill>
                <a:latin typeface="Questrial"/>
                <a:ea typeface="Questrial"/>
                <a:cs typeface="Questrial"/>
                <a:sym typeface="Questrial"/>
              </a:defRPr>
            </a:lvl1pPr>
            <a:lvl2pPr indent="0" lvl="1" marL="457200" marR="0" rtl="0" algn="l">
              <a:lnSpc>
                <a:spcPct val="90000"/>
              </a:lnSpc>
              <a:spcBef>
                <a:spcPts val="500"/>
              </a:spcBef>
              <a:buClr>
                <a:schemeClr val="lt1"/>
              </a:buClr>
              <a:buFont typeface="Arial"/>
              <a:buNone/>
              <a:defRPr b="0" i="0" sz="1400" u="none" cap="none" strike="noStrike">
                <a:solidFill>
                  <a:schemeClr val="lt1"/>
                </a:solidFill>
                <a:latin typeface="Questrial"/>
                <a:ea typeface="Questrial"/>
                <a:cs typeface="Questrial"/>
                <a:sym typeface="Questrial"/>
              </a:defRPr>
            </a:lvl2pPr>
            <a:lvl3pPr indent="0" lvl="2" marL="914400" marR="0" rtl="0" algn="l">
              <a:lnSpc>
                <a:spcPct val="90000"/>
              </a:lnSpc>
              <a:spcBef>
                <a:spcPts val="500"/>
              </a:spcBef>
              <a:buClr>
                <a:schemeClr val="lt1"/>
              </a:buClr>
              <a:buFont typeface="Arial"/>
              <a:buNone/>
              <a:defRPr b="0" i="0" sz="1200" u="none" cap="none" strike="noStrike">
                <a:solidFill>
                  <a:schemeClr val="lt1"/>
                </a:solidFill>
                <a:latin typeface="Questrial"/>
                <a:ea typeface="Questrial"/>
                <a:cs typeface="Questrial"/>
                <a:sym typeface="Questrial"/>
              </a:defRPr>
            </a:lvl3pPr>
            <a:lvl4pPr indent="0" lvl="3" marL="1371600" marR="0" rtl="0" algn="l">
              <a:lnSpc>
                <a:spcPct val="90000"/>
              </a:lnSpc>
              <a:spcBef>
                <a:spcPts val="500"/>
              </a:spcBef>
              <a:buClr>
                <a:schemeClr val="lt1"/>
              </a:buClr>
              <a:buFont typeface="Arial"/>
              <a:buNone/>
              <a:defRPr b="0" i="0" sz="1000" u="none" cap="none" strike="noStrike">
                <a:solidFill>
                  <a:schemeClr val="lt1"/>
                </a:solidFill>
                <a:latin typeface="Questrial"/>
                <a:ea typeface="Questrial"/>
                <a:cs typeface="Questrial"/>
                <a:sym typeface="Questrial"/>
              </a:defRPr>
            </a:lvl4pPr>
            <a:lvl5pPr indent="0" lvl="4" marL="1828800" marR="0" rtl="0" algn="l">
              <a:lnSpc>
                <a:spcPct val="90000"/>
              </a:lnSpc>
              <a:spcBef>
                <a:spcPts val="500"/>
              </a:spcBef>
              <a:buClr>
                <a:schemeClr val="lt1"/>
              </a:buClr>
              <a:buFont typeface="Arial"/>
              <a:buNone/>
              <a:defRPr b="0" i="0" sz="1000" u="none" cap="none" strike="noStrike">
                <a:solidFill>
                  <a:schemeClr val="lt1"/>
                </a:solidFill>
                <a:latin typeface="Questrial"/>
                <a:ea typeface="Questrial"/>
                <a:cs typeface="Questrial"/>
                <a:sym typeface="Questrial"/>
              </a:defRPr>
            </a:lvl5pPr>
            <a:lvl6pPr indent="0" lvl="5" marL="2286000" marR="0" rtl="0" algn="l">
              <a:lnSpc>
                <a:spcPct val="90000"/>
              </a:lnSpc>
              <a:spcBef>
                <a:spcPts val="500"/>
              </a:spcBef>
              <a:buClr>
                <a:schemeClr val="lt1"/>
              </a:buClr>
              <a:buFont typeface="Arial"/>
              <a:buNone/>
              <a:defRPr b="0" i="0" sz="1000" u="none" cap="none" strike="noStrike">
                <a:solidFill>
                  <a:schemeClr val="lt1"/>
                </a:solidFill>
                <a:latin typeface="Questrial"/>
                <a:ea typeface="Questrial"/>
                <a:cs typeface="Questrial"/>
                <a:sym typeface="Questrial"/>
              </a:defRPr>
            </a:lvl6pPr>
            <a:lvl7pPr indent="0" lvl="6" marL="2743200" marR="0" rtl="0" algn="l">
              <a:lnSpc>
                <a:spcPct val="90000"/>
              </a:lnSpc>
              <a:spcBef>
                <a:spcPts val="500"/>
              </a:spcBef>
              <a:buClr>
                <a:schemeClr val="lt1"/>
              </a:buClr>
              <a:buFont typeface="Arial"/>
              <a:buNone/>
              <a:defRPr b="0" i="0" sz="1000" u="none" cap="none" strike="noStrike">
                <a:solidFill>
                  <a:schemeClr val="lt1"/>
                </a:solidFill>
                <a:latin typeface="Questrial"/>
                <a:ea typeface="Questrial"/>
                <a:cs typeface="Questrial"/>
                <a:sym typeface="Questrial"/>
              </a:defRPr>
            </a:lvl7pPr>
            <a:lvl8pPr indent="0" lvl="7" marL="3200400" marR="0" rtl="0" algn="l">
              <a:lnSpc>
                <a:spcPct val="90000"/>
              </a:lnSpc>
              <a:spcBef>
                <a:spcPts val="500"/>
              </a:spcBef>
              <a:buClr>
                <a:schemeClr val="lt1"/>
              </a:buClr>
              <a:buFont typeface="Arial"/>
              <a:buNone/>
              <a:defRPr b="0" i="0" sz="1000" u="none" cap="none" strike="noStrike">
                <a:solidFill>
                  <a:schemeClr val="lt1"/>
                </a:solidFill>
                <a:latin typeface="Questrial"/>
                <a:ea typeface="Questrial"/>
                <a:cs typeface="Questrial"/>
                <a:sym typeface="Questrial"/>
              </a:defRPr>
            </a:lvl8pPr>
            <a:lvl9pPr indent="0" lvl="8" marL="3657600" marR="0" rtl="0" algn="l">
              <a:lnSpc>
                <a:spcPct val="90000"/>
              </a:lnSpc>
              <a:spcBef>
                <a:spcPts val="500"/>
              </a:spcBef>
              <a:buClr>
                <a:schemeClr val="lt1"/>
              </a:buClr>
              <a:buFont typeface="Arial"/>
              <a:buNone/>
              <a:defRPr b="0" i="0" sz="1000" u="none" cap="none" strike="noStrike">
                <a:solidFill>
                  <a:schemeClr val="lt1"/>
                </a:solidFill>
                <a:latin typeface="Questrial"/>
                <a:ea typeface="Questrial"/>
                <a:cs typeface="Questrial"/>
                <a:sym typeface="Questrial"/>
              </a:defRPr>
            </a:lvl9pPr>
          </a:lstStyle>
          <a:p/>
        </p:txBody>
      </p:sp>
      <p:sp>
        <p:nvSpPr>
          <p:cNvPr id="103" name="Shape 103"/>
          <p:cNvSpPr txBox="1"/>
          <p:nvPr>
            <p:ph idx="10" type="dt"/>
          </p:nvPr>
        </p:nvSpPr>
        <p:spPr>
          <a:xfrm>
            <a:off x="7814452" y="378883"/>
            <a:ext cx="2910839" cy="365125"/>
          </a:xfrm>
          <a:prstGeom prst="rect">
            <a:avLst/>
          </a:prstGeom>
          <a:noFill/>
          <a:ln>
            <a:noFill/>
          </a:ln>
        </p:spPr>
        <p:txBody>
          <a:bodyPr anchorCtr="0" anchor="ctr" bIns="91425" lIns="91425" rIns="91425" tIns="91425"/>
          <a:lstStyle>
            <a:lvl1pPr indent="0" lvl="0" marL="0" marR="0" rtl="0" algn="r">
              <a:spcBef>
                <a:spcPts val="0"/>
              </a:spcBef>
              <a:buNone/>
              <a:defRPr b="0" i="0" sz="1050" u="none" cap="none" strike="noStrike">
                <a:solidFill>
                  <a:schemeClr val="lt1"/>
                </a:solidFill>
                <a:latin typeface="Questrial"/>
                <a:ea typeface="Questrial"/>
                <a:cs typeface="Questrial"/>
                <a:sym typeface="Questrial"/>
              </a:defRPr>
            </a:lvl1pPr>
            <a:lvl2pPr indent="0" lvl="1" marL="457200" marR="0" rtl="0" algn="l">
              <a:spcBef>
                <a:spcPts val="0"/>
              </a:spcBef>
              <a:buNone/>
              <a:defRPr b="0" i="0" sz="1800" u="none" cap="none" strike="noStrike">
                <a:solidFill>
                  <a:schemeClr val="lt1"/>
                </a:solidFill>
                <a:latin typeface="Questrial"/>
                <a:ea typeface="Questrial"/>
                <a:cs typeface="Questrial"/>
                <a:sym typeface="Questrial"/>
              </a:defRPr>
            </a:lvl2pPr>
            <a:lvl3pPr indent="0" lvl="2" marL="914400" marR="0" rtl="0" algn="l">
              <a:spcBef>
                <a:spcPts val="0"/>
              </a:spcBef>
              <a:buNone/>
              <a:defRPr b="0" i="0" sz="1800" u="none" cap="none" strike="noStrike">
                <a:solidFill>
                  <a:schemeClr val="lt1"/>
                </a:solidFill>
                <a:latin typeface="Questrial"/>
                <a:ea typeface="Questrial"/>
                <a:cs typeface="Questrial"/>
                <a:sym typeface="Questrial"/>
              </a:defRPr>
            </a:lvl3pPr>
            <a:lvl4pPr indent="0" lvl="3" marL="1371600" marR="0" rtl="0" algn="l">
              <a:spcBef>
                <a:spcPts val="0"/>
              </a:spcBef>
              <a:buNone/>
              <a:defRPr b="0" i="0" sz="1800" u="none" cap="none" strike="noStrike">
                <a:solidFill>
                  <a:schemeClr val="lt1"/>
                </a:solidFill>
                <a:latin typeface="Questrial"/>
                <a:ea typeface="Questrial"/>
                <a:cs typeface="Questrial"/>
                <a:sym typeface="Questrial"/>
              </a:defRPr>
            </a:lvl4pPr>
            <a:lvl5pPr indent="0" lvl="4" marL="1828800" marR="0" rtl="0" algn="l">
              <a:spcBef>
                <a:spcPts val="0"/>
              </a:spcBef>
              <a:buNone/>
              <a:defRPr b="0" i="0" sz="1800" u="none" cap="none" strike="noStrike">
                <a:solidFill>
                  <a:schemeClr val="lt1"/>
                </a:solidFill>
                <a:latin typeface="Questrial"/>
                <a:ea typeface="Questrial"/>
                <a:cs typeface="Questrial"/>
                <a:sym typeface="Questrial"/>
              </a:defRPr>
            </a:lvl5pPr>
            <a:lvl6pPr indent="0" lvl="5" marL="2286000" marR="0" rtl="0" algn="l">
              <a:spcBef>
                <a:spcPts val="0"/>
              </a:spcBef>
              <a:buNone/>
              <a:defRPr b="0" i="0" sz="1800" u="none" cap="none" strike="noStrike">
                <a:solidFill>
                  <a:schemeClr val="lt1"/>
                </a:solidFill>
                <a:latin typeface="Questrial"/>
                <a:ea typeface="Questrial"/>
                <a:cs typeface="Questrial"/>
                <a:sym typeface="Questrial"/>
              </a:defRPr>
            </a:lvl6pPr>
            <a:lvl7pPr indent="0" lvl="6" marL="2743200" marR="0" rtl="0" algn="l">
              <a:spcBef>
                <a:spcPts val="0"/>
              </a:spcBef>
              <a:buNone/>
              <a:defRPr b="0" i="0" sz="1800" u="none" cap="none" strike="noStrike">
                <a:solidFill>
                  <a:schemeClr val="lt1"/>
                </a:solidFill>
                <a:latin typeface="Questrial"/>
                <a:ea typeface="Questrial"/>
                <a:cs typeface="Questrial"/>
                <a:sym typeface="Questrial"/>
              </a:defRPr>
            </a:lvl7pPr>
            <a:lvl8pPr indent="0" lvl="7" marL="3200400" marR="0" rtl="0" algn="l">
              <a:spcBef>
                <a:spcPts val="0"/>
              </a:spcBef>
              <a:buNone/>
              <a:defRPr b="0" i="0" sz="1800" u="none" cap="none" strike="noStrike">
                <a:solidFill>
                  <a:schemeClr val="lt1"/>
                </a:solidFill>
                <a:latin typeface="Questrial"/>
                <a:ea typeface="Questrial"/>
                <a:cs typeface="Questrial"/>
                <a:sym typeface="Questrial"/>
              </a:defRPr>
            </a:lvl8pPr>
            <a:lvl9pPr indent="0" lvl="8" marL="3657600" marR="0" rtl="0" algn="l">
              <a:spcBef>
                <a:spcPts val="0"/>
              </a:spcBef>
              <a:buNone/>
              <a:defRPr b="0" i="0" sz="1800" u="none" cap="none" strike="noStrike">
                <a:solidFill>
                  <a:schemeClr val="lt1"/>
                </a:solidFill>
                <a:latin typeface="Questrial"/>
                <a:ea typeface="Questrial"/>
                <a:cs typeface="Questrial"/>
                <a:sym typeface="Questrial"/>
              </a:defRPr>
            </a:lvl9pPr>
          </a:lstStyle>
          <a:p/>
        </p:txBody>
      </p:sp>
      <p:sp>
        <p:nvSpPr>
          <p:cNvPr id="104" name="Shape 104"/>
          <p:cNvSpPr txBox="1"/>
          <p:nvPr>
            <p:ph idx="11" type="ftr"/>
          </p:nvPr>
        </p:nvSpPr>
        <p:spPr>
          <a:xfrm>
            <a:off x="685800" y="378883"/>
            <a:ext cx="6991491" cy="365125"/>
          </a:xfrm>
          <a:prstGeom prst="rect">
            <a:avLst/>
          </a:prstGeom>
          <a:noFill/>
          <a:ln>
            <a:noFill/>
          </a:ln>
        </p:spPr>
        <p:txBody>
          <a:bodyPr anchorCtr="0" anchor="ctr" bIns="91425" lIns="91425" rIns="91425" tIns="91425"/>
          <a:lstStyle>
            <a:lvl1pPr indent="0" lvl="0" marL="0" marR="0" rtl="0" algn="l">
              <a:spcBef>
                <a:spcPts val="0"/>
              </a:spcBef>
              <a:buNone/>
              <a:defRPr b="0" i="0" sz="1050" u="none" cap="none" strike="noStrike">
                <a:solidFill>
                  <a:schemeClr val="lt1"/>
                </a:solidFill>
                <a:latin typeface="Questrial"/>
                <a:ea typeface="Questrial"/>
                <a:cs typeface="Questrial"/>
                <a:sym typeface="Questrial"/>
              </a:defRPr>
            </a:lvl1pPr>
            <a:lvl2pPr indent="0" lvl="1" marL="457200" marR="0" rtl="0" algn="l">
              <a:spcBef>
                <a:spcPts val="0"/>
              </a:spcBef>
              <a:buNone/>
              <a:defRPr b="0" i="0" sz="1800" u="none" cap="none" strike="noStrike">
                <a:solidFill>
                  <a:schemeClr val="lt1"/>
                </a:solidFill>
                <a:latin typeface="Questrial"/>
                <a:ea typeface="Questrial"/>
                <a:cs typeface="Questrial"/>
                <a:sym typeface="Questrial"/>
              </a:defRPr>
            </a:lvl2pPr>
            <a:lvl3pPr indent="0" lvl="2" marL="914400" marR="0" rtl="0" algn="l">
              <a:spcBef>
                <a:spcPts val="0"/>
              </a:spcBef>
              <a:buNone/>
              <a:defRPr b="0" i="0" sz="1800" u="none" cap="none" strike="noStrike">
                <a:solidFill>
                  <a:schemeClr val="lt1"/>
                </a:solidFill>
                <a:latin typeface="Questrial"/>
                <a:ea typeface="Questrial"/>
                <a:cs typeface="Questrial"/>
                <a:sym typeface="Questrial"/>
              </a:defRPr>
            </a:lvl3pPr>
            <a:lvl4pPr indent="0" lvl="3" marL="1371600" marR="0" rtl="0" algn="l">
              <a:spcBef>
                <a:spcPts val="0"/>
              </a:spcBef>
              <a:buNone/>
              <a:defRPr b="0" i="0" sz="1800" u="none" cap="none" strike="noStrike">
                <a:solidFill>
                  <a:schemeClr val="lt1"/>
                </a:solidFill>
                <a:latin typeface="Questrial"/>
                <a:ea typeface="Questrial"/>
                <a:cs typeface="Questrial"/>
                <a:sym typeface="Questrial"/>
              </a:defRPr>
            </a:lvl4pPr>
            <a:lvl5pPr indent="0" lvl="4" marL="1828800" marR="0" rtl="0" algn="l">
              <a:spcBef>
                <a:spcPts val="0"/>
              </a:spcBef>
              <a:buNone/>
              <a:defRPr b="0" i="0" sz="1800" u="none" cap="none" strike="noStrike">
                <a:solidFill>
                  <a:schemeClr val="lt1"/>
                </a:solidFill>
                <a:latin typeface="Questrial"/>
                <a:ea typeface="Questrial"/>
                <a:cs typeface="Questrial"/>
                <a:sym typeface="Questrial"/>
              </a:defRPr>
            </a:lvl5pPr>
            <a:lvl6pPr indent="0" lvl="5" marL="2286000" marR="0" rtl="0" algn="l">
              <a:spcBef>
                <a:spcPts val="0"/>
              </a:spcBef>
              <a:buNone/>
              <a:defRPr b="0" i="0" sz="1800" u="none" cap="none" strike="noStrike">
                <a:solidFill>
                  <a:schemeClr val="lt1"/>
                </a:solidFill>
                <a:latin typeface="Questrial"/>
                <a:ea typeface="Questrial"/>
                <a:cs typeface="Questrial"/>
                <a:sym typeface="Questrial"/>
              </a:defRPr>
            </a:lvl6pPr>
            <a:lvl7pPr indent="0" lvl="6" marL="2743200" marR="0" rtl="0" algn="l">
              <a:spcBef>
                <a:spcPts val="0"/>
              </a:spcBef>
              <a:buNone/>
              <a:defRPr b="0" i="0" sz="1800" u="none" cap="none" strike="noStrike">
                <a:solidFill>
                  <a:schemeClr val="lt1"/>
                </a:solidFill>
                <a:latin typeface="Questrial"/>
                <a:ea typeface="Questrial"/>
                <a:cs typeface="Questrial"/>
                <a:sym typeface="Questrial"/>
              </a:defRPr>
            </a:lvl7pPr>
            <a:lvl8pPr indent="0" lvl="7" marL="3200400" marR="0" rtl="0" algn="l">
              <a:spcBef>
                <a:spcPts val="0"/>
              </a:spcBef>
              <a:buNone/>
              <a:defRPr b="0" i="0" sz="1800" u="none" cap="none" strike="noStrike">
                <a:solidFill>
                  <a:schemeClr val="lt1"/>
                </a:solidFill>
                <a:latin typeface="Questrial"/>
                <a:ea typeface="Questrial"/>
                <a:cs typeface="Questrial"/>
                <a:sym typeface="Questrial"/>
              </a:defRPr>
            </a:lvl8pPr>
            <a:lvl9pPr indent="0" lvl="8" marL="3657600" marR="0" rtl="0" algn="l">
              <a:spcBef>
                <a:spcPts val="0"/>
              </a:spcBef>
              <a:buNone/>
              <a:defRPr b="0" i="0" sz="1800" u="none" cap="none" strike="noStrike">
                <a:solidFill>
                  <a:schemeClr val="lt1"/>
                </a:solidFill>
                <a:latin typeface="Questrial"/>
                <a:ea typeface="Questrial"/>
                <a:cs typeface="Questrial"/>
                <a:sym typeface="Questrial"/>
              </a:defRPr>
            </a:lvl9pPr>
          </a:lstStyle>
          <a:p/>
        </p:txBody>
      </p:sp>
      <p:sp>
        <p:nvSpPr>
          <p:cNvPr id="105" name="Shape 105"/>
          <p:cNvSpPr txBox="1"/>
          <p:nvPr>
            <p:ph idx="12" type="sldNum"/>
          </p:nvPr>
        </p:nvSpPr>
        <p:spPr>
          <a:xfrm>
            <a:off x="10862452" y="381000"/>
            <a:ext cx="643748" cy="365125"/>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b="0" i="0" lang="en-US" sz="1050" u="none" cap="none" strike="noStrike">
                <a:solidFill>
                  <a:schemeClr val="lt1"/>
                </a:solidFill>
                <a:latin typeface="Questrial"/>
                <a:ea typeface="Questrial"/>
                <a:cs typeface="Questrial"/>
                <a:sym typeface="Questrial"/>
              </a:rPr>
              <a:t>‹#›</a:t>
            </a:fld>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3 Column">
    <p:spTree>
      <p:nvGrpSpPr>
        <p:cNvPr id="106" name="Shape 106"/>
        <p:cNvGrpSpPr/>
        <p:nvPr/>
      </p:nvGrpSpPr>
      <p:grpSpPr>
        <a:xfrm>
          <a:off x="0" y="0"/>
          <a:ext cx="0" cy="0"/>
          <a:chOff x="0" y="0"/>
          <a:chExt cx="0" cy="0"/>
        </a:xfrm>
      </p:grpSpPr>
      <p:sp>
        <p:nvSpPr>
          <p:cNvPr id="107" name="Shape 107"/>
          <p:cNvSpPr txBox="1"/>
          <p:nvPr>
            <p:ph type="title"/>
          </p:nvPr>
        </p:nvSpPr>
        <p:spPr>
          <a:xfrm>
            <a:off x="2895600" y="761999"/>
            <a:ext cx="8610599" cy="1303867"/>
          </a:xfrm>
          <a:prstGeom prst="rect">
            <a:avLst/>
          </a:prstGeom>
          <a:noFill/>
          <a:ln>
            <a:noFill/>
          </a:ln>
        </p:spPr>
        <p:txBody>
          <a:bodyPr anchorCtr="0" anchor="ctr" bIns="91425" lIns="91425" rIns="91425" tIns="91425"/>
          <a:lstStyle>
            <a:lvl1pPr indent="0" lvl="0" marL="0" marR="0" rtl="0" algn="r">
              <a:lnSpc>
                <a:spcPct val="90000"/>
              </a:lnSpc>
              <a:spcBef>
                <a:spcPts val="0"/>
              </a:spcBef>
              <a:buClr>
                <a:schemeClr val="lt1"/>
              </a:buClr>
              <a:buFont typeface="Questrial"/>
              <a:buNone/>
              <a:defRPr b="0" i="0" sz="4000" u="none" cap="none" strike="noStrike">
                <a:solidFill>
                  <a:schemeClr val="lt1"/>
                </a:solidFill>
                <a:latin typeface="Questrial"/>
                <a:ea typeface="Questrial"/>
                <a:cs typeface="Questrial"/>
                <a:sym typeface="Questrial"/>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108" name="Shape 108"/>
          <p:cNvSpPr txBox="1"/>
          <p:nvPr>
            <p:ph idx="1" type="body"/>
          </p:nvPr>
        </p:nvSpPr>
        <p:spPr>
          <a:xfrm>
            <a:off x="685800" y="2202080"/>
            <a:ext cx="3456431" cy="617320"/>
          </a:xfrm>
          <a:prstGeom prst="rect">
            <a:avLst/>
          </a:prstGeom>
          <a:noFill/>
          <a:ln>
            <a:noFill/>
          </a:ln>
        </p:spPr>
        <p:txBody>
          <a:bodyPr anchorCtr="0" anchor="b" bIns="91425" lIns="91425" rIns="91425" tIns="91425"/>
          <a:lstStyle>
            <a:lvl1pPr indent="0" lvl="0" marL="0" marR="0" rtl="0" algn="l">
              <a:lnSpc>
                <a:spcPct val="90000"/>
              </a:lnSpc>
              <a:spcBef>
                <a:spcPts val="1000"/>
              </a:spcBef>
              <a:buClr>
                <a:schemeClr val="lt1"/>
              </a:buClr>
              <a:buFont typeface="Arial"/>
              <a:buNone/>
              <a:defRPr b="0" i="0" sz="2400" u="none" cap="none" strike="noStrike">
                <a:solidFill>
                  <a:schemeClr val="lt1"/>
                </a:solidFill>
                <a:latin typeface="Questrial"/>
                <a:ea typeface="Questrial"/>
                <a:cs typeface="Questrial"/>
                <a:sym typeface="Questrial"/>
              </a:defRPr>
            </a:lvl1pPr>
            <a:lvl2pPr indent="0" lvl="1" marL="457200" marR="0" rtl="0" algn="l">
              <a:lnSpc>
                <a:spcPct val="90000"/>
              </a:lnSpc>
              <a:spcBef>
                <a:spcPts val="500"/>
              </a:spcBef>
              <a:buClr>
                <a:schemeClr val="lt1"/>
              </a:buClr>
              <a:buFont typeface="Arial"/>
              <a:buNone/>
              <a:defRPr b="1" i="0" sz="2000" u="none" cap="none" strike="noStrike">
                <a:solidFill>
                  <a:schemeClr val="lt1"/>
                </a:solidFill>
                <a:latin typeface="Questrial"/>
                <a:ea typeface="Questrial"/>
                <a:cs typeface="Questrial"/>
                <a:sym typeface="Questrial"/>
              </a:defRPr>
            </a:lvl2pPr>
            <a:lvl3pPr indent="0" lvl="2" marL="914400" marR="0" rtl="0" algn="l">
              <a:lnSpc>
                <a:spcPct val="90000"/>
              </a:lnSpc>
              <a:spcBef>
                <a:spcPts val="500"/>
              </a:spcBef>
              <a:buClr>
                <a:schemeClr val="lt1"/>
              </a:buClr>
              <a:buFont typeface="Arial"/>
              <a:buNone/>
              <a:defRPr b="1" i="0" sz="1800" u="none" cap="none" strike="noStrike">
                <a:solidFill>
                  <a:schemeClr val="lt1"/>
                </a:solidFill>
                <a:latin typeface="Questrial"/>
                <a:ea typeface="Questrial"/>
                <a:cs typeface="Questrial"/>
                <a:sym typeface="Questrial"/>
              </a:defRPr>
            </a:lvl3pPr>
            <a:lvl4pPr indent="0" lvl="3" marL="1371600" marR="0" rtl="0" algn="l">
              <a:lnSpc>
                <a:spcPct val="90000"/>
              </a:lnSpc>
              <a:spcBef>
                <a:spcPts val="500"/>
              </a:spcBef>
              <a:buClr>
                <a:schemeClr val="lt1"/>
              </a:buClr>
              <a:buFont typeface="Arial"/>
              <a:buNone/>
              <a:defRPr b="1" i="0" sz="1600" u="none" cap="none" strike="noStrike">
                <a:solidFill>
                  <a:schemeClr val="lt1"/>
                </a:solidFill>
                <a:latin typeface="Questrial"/>
                <a:ea typeface="Questrial"/>
                <a:cs typeface="Questrial"/>
                <a:sym typeface="Questrial"/>
              </a:defRPr>
            </a:lvl4pPr>
            <a:lvl5pPr indent="0" lvl="4" marL="1828800" marR="0" rtl="0" algn="l">
              <a:lnSpc>
                <a:spcPct val="90000"/>
              </a:lnSpc>
              <a:spcBef>
                <a:spcPts val="500"/>
              </a:spcBef>
              <a:buClr>
                <a:schemeClr val="lt1"/>
              </a:buClr>
              <a:buFont typeface="Arial"/>
              <a:buNone/>
              <a:defRPr b="1" i="0" sz="1600" u="none" cap="none" strike="noStrike">
                <a:solidFill>
                  <a:schemeClr val="lt1"/>
                </a:solidFill>
                <a:latin typeface="Questrial"/>
                <a:ea typeface="Questrial"/>
                <a:cs typeface="Questrial"/>
                <a:sym typeface="Questrial"/>
              </a:defRPr>
            </a:lvl5pPr>
            <a:lvl6pPr indent="0" lvl="5" marL="2286000" marR="0" rtl="0" algn="l">
              <a:lnSpc>
                <a:spcPct val="90000"/>
              </a:lnSpc>
              <a:spcBef>
                <a:spcPts val="500"/>
              </a:spcBef>
              <a:buClr>
                <a:schemeClr val="lt1"/>
              </a:buClr>
              <a:buFont typeface="Arial"/>
              <a:buNone/>
              <a:defRPr b="1" i="0" sz="1600" u="none" cap="none" strike="noStrike">
                <a:solidFill>
                  <a:schemeClr val="lt1"/>
                </a:solidFill>
                <a:latin typeface="Questrial"/>
                <a:ea typeface="Questrial"/>
                <a:cs typeface="Questrial"/>
                <a:sym typeface="Questrial"/>
              </a:defRPr>
            </a:lvl6pPr>
            <a:lvl7pPr indent="0" lvl="6" marL="2743200" marR="0" rtl="0" algn="l">
              <a:lnSpc>
                <a:spcPct val="90000"/>
              </a:lnSpc>
              <a:spcBef>
                <a:spcPts val="500"/>
              </a:spcBef>
              <a:buClr>
                <a:schemeClr val="lt1"/>
              </a:buClr>
              <a:buFont typeface="Arial"/>
              <a:buNone/>
              <a:defRPr b="1" i="0" sz="1600" u="none" cap="none" strike="noStrike">
                <a:solidFill>
                  <a:schemeClr val="lt1"/>
                </a:solidFill>
                <a:latin typeface="Questrial"/>
                <a:ea typeface="Questrial"/>
                <a:cs typeface="Questrial"/>
                <a:sym typeface="Questrial"/>
              </a:defRPr>
            </a:lvl7pPr>
            <a:lvl8pPr indent="0" lvl="7" marL="3200400" marR="0" rtl="0" algn="l">
              <a:lnSpc>
                <a:spcPct val="90000"/>
              </a:lnSpc>
              <a:spcBef>
                <a:spcPts val="500"/>
              </a:spcBef>
              <a:buClr>
                <a:schemeClr val="lt1"/>
              </a:buClr>
              <a:buFont typeface="Arial"/>
              <a:buNone/>
              <a:defRPr b="1" i="0" sz="1600" u="none" cap="none" strike="noStrike">
                <a:solidFill>
                  <a:schemeClr val="lt1"/>
                </a:solidFill>
                <a:latin typeface="Questrial"/>
                <a:ea typeface="Questrial"/>
                <a:cs typeface="Questrial"/>
                <a:sym typeface="Questrial"/>
              </a:defRPr>
            </a:lvl8pPr>
            <a:lvl9pPr indent="0" lvl="8" marL="3657600" marR="0" rtl="0" algn="l">
              <a:lnSpc>
                <a:spcPct val="90000"/>
              </a:lnSpc>
              <a:spcBef>
                <a:spcPts val="500"/>
              </a:spcBef>
              <a:buClr>
                <a:schemeClr val="lt1"/>
              </a:buClr>
              <a:buFont typeface="Arial"/>
              <a:buNone/>
              <a:defRPr b="1" i="0" sz="1600" u="none" cap="none" strike="noStrike">
                <a:solidFill>
                  <a:schemeClr val="lt1"/>
                </a:solidFill>
                <a:latin typeface="Questrial"/>
                <a:ea typeface="Questrial"/>
                <a:cs typeface="Questrial"/>
                <a:sym typeface="Questrial"/>
              </a:defRPr>
            </a:lvl9pPr>
          </a:lstStyle>
          <a:p/>
        </p:txBody>
      </p:sp>
      <p:sp>
        <p:nvSpPr>
          <p:cNvPr id="109" name="Shape 109"/>
          <p:cNvSpPr txBox="1"/>
          <p:nvPr>
            <p:ph idx="2" type="body"/>
          </p:nvPr>
        </p:nvSpPr>
        <p:spPr>
          <a:xfrm>
            <a:off x="685799" y="2904565"/>
            <a:ext cx="3456431" cy="3314132"/>
          </a:xfrm>
          <a:prstGeom prst="rect">
            <a:avLst/>
          </a:prstGeom>
          <a:noFill/>
          <a:ln>
            <a:noFill/>
          </a:ln>
        </p:spPr>
        <p:txBody>
          <a:bodyPr anchorCtr="0" anchor="t" bIns="91425" lIns="91425" rIns="91425" tIns="91425"/>
          <a:lstStyle>
            <a:lvl1pPr indent="0" lvl="0" marL="0" marR="0" rtl="0" algn="l">
              <a:lnSpc>
                <a:spcPct val="90000"/>
              </a:lnSpc>
              <a:spcBef>
                <a:spcPts val="1000"/>
              </a:spcBef>
              <a:buClr>
                <a:schemeClr val="lt1"/>
              </a:buClr>
              <a:buFont typeface="Arial"/>
              <a:buNone/>
              <a:defRPr b="0" i="0" sz="1400" u="none" cap="none" strike="noStrike">
                <a:solidFill>
                  <a:schemeClr val="lt1"/>
                </a:solidFill>
                <a:latin typeface="Questrial"/>
                <a:ea typeface="Questrial"/>
                <a:cs typeface="Questrial"/>
                <a:sym typeface="Questrial"/>
              </a:defRPr>
            </a:lvl1pPr>
            <a:lvl2pPr indent="0" lvl="1" marL="457200" marR="0" rtl="0" algn="l">
              <a:lnSpc>
                <a:spcPct val="90000"/>
              </a:lnSpc>
              <a:spcBef>
                <a:spcPts val="500"/>
              </a:spcBef>
              <a:buClr>
                <a:schemeClr val="lt1"/>
              </a:buClr>
              <a:buFont typeface="Arial"/>
              <a:buNone/>
              <a:defRPr b="0" i="0" sz="1200" u="none" cap="none" strike="noStrike">
                <a:solidFill>
                  <a:schemeClr val="lt1"/>
                </a:solidFill>
                <a:latin typeface="Questrial"/>
                <a:ea typeface="Questrial"/>
                <a:cs typeface="Questrial"/>
                <a:sym typeface="Questrial"/>
              </a:defRPr>
            </a:lvl2pPr>
            <a:lvl3pPr indent="0" lvl="2" marL="914400" marR="0" rtl="0" algn="l">
              <a:lnSpc>
                <a:spcPct val="90000"/>
              </a:lnSpc>
              <a:spcBef>
                <a:spcPts val="500"/>
              </a:spcBef>
              <a:buClr>
                <a:schemeClr val="lt1"/>
              </a:buClr>
              <a:buFont typeface="Arial"/>
              <a:buNone/>
              <a:defRPr b="0" i="0" sz="1000" u="none" cap="none" strike="noStrike">
                <a:solidFill>
                  <a:schemeClr val="lt1"/>
                </a:solidFill>
                <a:latin typeface="Questrial"/>
                <a:ea typeface="Questrial"/>
                <a:cs typeface="Questrial"/>
                <a:sym typeface="Questrial"/>
              </a:defRPr>
            </a:lvl3pPr>
            <a:lvl4pPr indent="0" lvl="3" marL="1371600" marR="0" rtl="0" algn="l">
              <a:lnSpc>
                <a:spcPct val="90000"/>
              </a:lnSpc>
              <a:spcBef>
                <a:spcPts val="500"/>
              </a:spcBef>
              <a:buClr>
                <a:schemeClr val="lt1"/>
              </a:buClr>
              <a:buFont typeface="Arial"/>
              <a:buNone/>
              <a:defRPr b="0" i="0" sz="900" u="none" cap="none" strike="noStrike">
                <a:solidFill>
                  <a:schemeClr val="lt1"/>
                </a:solidFill>
                <a:latin typeface="Questrial"/>
                <a:ea typeface="Questrial"/>
                <a:cs typeface="Questrial"/>
                <a:sym typeface="Questrial"/>
              </a:defRPr>
            </a:lvl4pPr>
            <a:lvl5pPr indent="0" lvl="4" marL="1828800" marR="0" rtl="0" algn="l">
              <a:lnSpc>
                <a:spcPct val="90000"/>
              </a:lnSpc>
              <a:spcBef>
                <a:spcPts val="500"/>
              </a:spcBef>
              <a:buClr>
                <a:schemeClr val="lt1"/>
              </a:buClr>
              <a:buFont typeface="Arial"/>
              <a:buNone/>
              <a:defRPr b="0" i="0" sz="900" u="none" cap="none" strike="noStrike">
                <a:solidFill>
                  <a:schemeClr val="lt1"/>
                </a:solidFill>
                <a:latin typeface="Questrial"/>
                <a:ea typeface="Questrial"/>
                <a:cs typeface="Questrial"/>
                <a:sym typeface="Questrial"/>
              </a:defRPr>
            </a:lvl5pPr>
            <a:lvl6pPr indent="0" lvl="5" marL="2286000" marR="0" rtl="0" algn="l">
              <a:lnSpc>
                <a:spcPct val="90000"/>
              </a:lnSpc>
              <a:spcBef>
                <a:spcPts val="500"/>
              </a:spcBef>
              <a:buClr>
                <a:schemeClr val="lt1"/>
              </a:buClr>
              <a:buFont typeface="Arial"/>
              <a:buNone/>
              <a:defRPr b="0" i="0" sz="900" u="none" cap="none" strike="noStrike">
                <a:solidFill>
                  <a:schemeClr val="lt1"/>
                </a:solidFill>
                <a:latin typeface="Questrial"/>
                <a:ea typeface="Questrial"/>
                <a:cs typeface="Questrial"/>
                <a:sym typeface="Questrial"/>
              </a:defRPr>
            </a:lvl6pPr>
            <a:lvl7pPr indent="0" lvl="6" marL="2743200" marR="0" rtl="0" algn="l">
              <a:lnSpc>
                <a:spcPct val="90000"/>
              </a:lnSpc>
              <a:spcBef>
                <a:spcPts val="500"/>
              </a:spcBef>
              <a:buClr>
                <a:schemeClr val="lt1"/>
              </a:buClr>
              <a:buFont typeface="Arial"/>
              <a:buNone/>
              <a:defRPr b="0" i="0" sz="900" u="none" cap="none" strike="noStrike">
                <a:solidFill>
                  <a:schemeClr val="lt1"/>
                </a:solidFill>
                <a:latin typeface="Questrial"/>
                <a:ea typeface="Questrial"/>
                <a:cs typeface="Questrial"/>
                <a:sym typeface="Questrial"/>
              </a:defRPr>
            </a:lvl7pPr>
            <a:lvl8pPr indent="0" lvl="7" marL="3200400" marR="0" rtl="0" algn="l">
              <a:lnSpc>
                <a:spcPct val="90000"/>
              </a:lnSpc>
              <a:spcBef>
                <a:spcPts val="500"/>
              </a:spcBef>
              <a:buClr>
                <a:schemeClr val="lt1"/>
              </a:buClr>
              <a:buFont typeface="Arial"/>
              <a:buNone/>
              <a:defRPr b="0" i="0" sz="900" u="none" cap="none" strike="noStrike">
                <a:solidFill>
                  <a:schemeClr val="lt1"/>
                </a:solidFill>
                <a:latin typeface="Questrial"/>
                <a:ea typeface="Questrial"/>
                <a:cs typeface="Questrial"/>
                <a:sym typeface="Questrial"/>
              </a:defRPr>
            </a:lvl8pPr>
            <a:lvl9pPr indent="0" lvl="8" marL="3657600" marR="0" rtl="0" algn="l">
              <a:lnSpc>
                <a:spcPct val="90000"/>
              </a:lnSpc>
              <a:spcBef>
                <a:spcPts val="500"/>
              </a:spcBef>
              <a:buClr>
                <a:schemeClr val="lt1"/>
              </a:buClr>
              <a:buFont typeface="Arial"/>
              <a:buNone/>
              <a:defRPr b="0" i="0" sz="900" u="none" cap="none" strike="noStrike">
                <a:solidFill>
                  <a:schemeClr val="lt1"/>
                </a:solidFill>
                <a:latin typeface="Questrial"/>
                <a:ea typeface="Questrial"/>
                <a:cs typeface="Questrial"/>
                <a:sym typeface="Questrial"/>
              </a:defRPr>
            </a:lvl9pPr>
          </a:lstStyle>
          <a:p/>
        </p:txBody>
      </p:sp>
      <p:sp>
        <p:nvSpPr>
          <p:cNvPr id="110" name="Shape 110"/>
          <p:cNvSpPr txBox="1"/>
          <p:nvPr>
            <p:ph idx="3" type="body"/>
          </p:nvPr>
        </p:nvSpPr>
        <p:spPr>
          <a:xfrm>
            <a:off x="4368800" y="2201333"/>
            <a:ext cx="3456431" cy="626533"/>
          </a:xfrm>
          <a:prstGeom prst="rect">
            <a:avLst/>
          </a:prstGeom>
          <a:noFill/>
          <a:ln>
            <a:noFill/>
          </a:ln>
        </p:spPr>
        <p:txBody>
          <a:bodyPr anchorCtr="0" anchor="b" bIns="91425" lIns="91425" rIns="91425" tIns="91425"/>
          <a:lstStyle>
            <a:lvl1pPr indent="0" lvl="0" marL="0" marR="0" rtl="0" algn="l">
              <a:lnSpc>
                <a:spcPct val="90000"/>
              </a:lnSpc>
              <a:spcBef>
                <a:spcPts val="1000"/>
              </a:spcBef>
              <a:buClr>
                <a:schemeClr val="lt1"/>
              </a:buClr>
              <a:buFont typeface="Arial"/>
              <a:buNone/>
              <a:defRPr b="0" i="0" sz="2400" u="none" cap="none" strike="noStrike">
                <a:solidFill>
                  <a:schemeClr val="lt1"/>
                </a:solidFill>
                <a:latin typeface="Questrial"/>
                <a:ea typeface="Questrial"/>
                <a:cs typeface="Questrial"/>
                <a:sym typeface="Questrial"/>
              </a:defRPr>
            </a:lvl1pPr>
            <a:lvl2pPr indent="0" lvl="1" marL="457200" marR="0" rtl="0" algn="l">
              <a:lnSpc>
                <a:spcPct val="90000"/>
              </a:lnSpc>
              <a:spcBef>
                <a:spcPts val="500"/>
              </a:spcBef>
              <a:buClr>
                <a:schemeClr val="lt1"/>
              </a:buClr>
              <a:buFont typeface="Arial"/>
              <a:buNone/>
              <a:defRPr b="1" i="0" sz="2000" u="none" cap="none" strike="noStrike">
                <a:solidFill>
                  <a:schemeClr val="lt1"/>
                </a:solidFill>
                <a:latin typeface="Questrial"/>
                <a:ea typeface="Questrial"/>
                <a:cs typeface="Questrial"/>
                <a:sym typeface="Questrial"/>
              </a:defRPr>
            </a:lvl2pPr>
            <a:lvl3pPr indent="0" lvl="2" marL="914400" marR="0" rtl="0" algn="l">
              <a:lnSpc>
                <a:spcPct val="90000"/>
              </a:lnSpc>
              <a:spcBef>
                <a:spcPts val="500"/>
              </a:spcBef>
              <a:buClr>
                <a:schemeClr val="lt1"/>
              </a:buClr>
              <a:buFont typeface="Arial"/>
              <a:buNone/>
              <a:defRPr b="1" i="0" sz="1800" u="none" cap="none" strike="noStrike">
                <a:solidFill>
                  <a:schemeClr val="lt1"/>
                </a:solidFill>
                <a:latin typeface="Questrial"/>
                <a:ea typeface="Questrial"/>
                <a:cs typeface="Questrial"/>
                <a:sym typeface="Questrial"/>
              </a:defRPr>
            </a:lvl3pPr>
            <a:lvl4pPr indent="0" lvl="3" marL="1371600" marR="0" rtl="0" algn="l">
              <a:lnSpc>
                <a:spcPct val="90000"/>
              </a:lnSpc>
              <a:spcBef>
                <a:spcPts val="500"/>
              </a:spcBef>
              <a:buClr>
                <a:schemeClr val="lt1"/>
              </a:buClr>
              <a:buFont typeface="Arial"/>
              <a:buNone/>
              <a:defRPr b="1" i="0" sz="1600" u="none" cap="none" strike="noStrike">
                <a:solidFill>
                  <a:schemeClr val="lt1"/>
                </a:solidFill>
                <a:latin typeface="Questrial"/>
                <a:ea typeface="Questrial"/>
                <a:cs typeface="Questrial"/>
                <a:sym typeface="Questrial"/>
              </a:defRPr>
            </a:lvl4pPr>
            <a:lvl5pPr indent="0" lvl="4" marL="1828800" marR="0" rtl="0" algn="l">
              <a:lnSpc>
                <a:spcPct val="90000"/>
              </a:lnSpc>
              <a:spcBef>
                <a:spcPts val="500"/>
              </a:spcBef>
              <a:buClr>
                <a:schemeClr val="lt1"/>
              </a:buClr>
              <a:buFont typeface="Arial"/>
              <a:buNone/>
              <a:defRPr b="1" i="0" sz="1600" u="none" cap="none" strike="noStrike">
                <a:solidFill>
                  <a:schemeClr val="lt1"/>
                </a:solidFill>
                <a:latin typeface="Questrial"/>
                <a:ea typeface="Questrial"/>
                <a:cs typeface="Questrial"/>
                <a:sym typeface="Questrial"/>
              </a:defRPr>
            </a:lvl5pPr>
            <a:lvl6pPr indent="0" lvl="5" marL="2286000" marR="0" rtl="0" algn="l">
              <a:lnSpc>
                <a:spcPct val="90000"/>
              </a:lnSpc>
              <a:spcBef>
                <a:spcPts val="500"/>
              </a:spcBef>
              <a:buClr>
                <a:schemeClr val="lt1"/>
              </a:buClr>
              <a:buFont typeface="Arial"/>
              <a:buNone/>
              <a:defRPr b="1" i="0" sz="1600" u="none" cap="none" strike="noStrike">
                <a:solidFill>
                  <a:schemeClr val="lt1"/>
                </a:solidFill>
                <a:latin typeface="Questrial"/>
                <a:ea typeface="Questrial"/>
                <a:cs typeface="Questrial"/>
                <a:sym typeface="Questrial"/>
              </a:defRPr>
            </a:lvl6pPr>
            <a:lvl7pPr indent="0" lvl="6" marL="2743200" marR="0" rtl="0" algn="l">
              <a:lnSpc>
                <a:spcPct val="90000"/>
              </a:lnSpc>
              <a:spcBef>
                <a:spcPts val="500"/>
              </a:spcBef>
              <a:buClr>
                <a:schemeClr val="lt1"/>
              </a:buClr>
              <a:buFont typeface="Arial"/>
              <a:buNone/>
              <a:defRPr b="1" i="0" sz="1600" u="none" cap="none" strike="noStrike">
                <a:solidFill>
                  <a:schemeClr val="lt1"/>
                </a:solidFill>
                <a:latin typeface="Questrial"/>
                <a:ea typeface="Questrial"/>
                <a:cs typeface="Questrial"/>
                <a:sym typeface="Questrial"/>
              </a:defRPr>
            </a:lvl7pPr>
            <a:lvl8pPr indent="0" lvl="7" marL="3200400" marR="0" rtl="0" algn="l">
              <a:lnSpc>
                <a:spcPct val="90000"/>
              </a:lnSpc>
              <a:spcBef>
                <a:spcPts val="500"/>
              </a:spcBef>
              <a:buClr>
                <a:schemeClr val="lt1"/>
              </a:buClr>
              <a:buFont typeface="Arial"/>
              <a:buNone/>
              <a:defRPr b="1" i="0" sz="1600" u="none" cap="none" strike="noStrike">
                <a:solidFill>
                  <a:schemeClr val="lt1"/>
                </a:solidFill>
                <a:latin typeface="Questrial"/>
                <a:ea typeface="Questrial"/>
                <a:cs typeface="Questrial"/>
                <a:sym typeface="Questrial"/>
              </a:defRPr>
            </a:lvl8pPr>
            <a:lvl9pPr indent="0" lvl="8" marL="3657600" marR="0" rtl="0" algn="l">
              <a:lnSpc>
                <a:spcPct val="90000"/>
              </a:lnSpc>
              <a:spcBef>
                <a:spcPts val="500"/>
              </a:spcBef>
              <a:buClr>
                <a:schemeClr val="lt1"/>
              </a:buClr>
              <a:buFont typeface="Arial"/>
              <a:buNone/>
              <a:defRPr b="1" i="0" sz="1600" u="none" cap="none" strike="noStrike">
                <a:solidFill>
                  <a:schemeClr val="lt1"/>
                </a:solidFill>
                <a:latin typeface="Questrial"/>
                <a:ea typeface="Questrial"/>
                <a:cs typeface="Questrial"/>
                <a:sym typeface="Questrial"/>
              </a:defRPr>
            </a:lvl9pPr>
          </a:lstStyle>
          <a:p/>
        </p:txBody>
      </p:sp>
      <p:sp>
        <p:nvSpPr>
          <p:cNvPr id="111" name="Shape 111"/>
          <p:cNvSpPr txBox="1"/>
          <p:nvPr>
            <p:ph idx="4" type="body"/>
          </p:nvPr>
        </p:nvSpPr>
        <p:spPr>
          <a:xfrm>
            <a:off x="4366857" y="2904066"/>
            <a:ext cx="3456431" cy="3314618"/>
          </a:xfrm>
          <a:prstGeom prst="rect">
            <a:avLst/>
          </a:prstGeom>
          <a:noFill/>
          <a:ln>
            <a:noFill/>
          </a:ln>
        </p:spPr>
        <p:txBody>
          <a:bodyPr anchorCtr="0" anchor="t" bIns="91425" lIns="91425" rIns="91425" tIns="91425"/>
          <a:lstStyle>
            <a:lvl1pPr indent="0" lvl="0" marL="0" marR="0" rtl="0" algn="l">
              <a:lnSpc>
                <a:spcPct val="90000"/>
              </a:lnSpc>
              <a:spcBef>
                <a:spcPts val="1000"/>
              </a:spcBef>
              <a:buClr>
                <a:schemeClr val="lt1"/>
              </a:buClr>
              <a:buFont typeface="Arial"/>
              <a:buNone/>
              <a:defRPr b="0" i="0" sz="1400" u="none" cap="none" strike="noStrike">
                <a:solidFill>
                  <a:schemeClr val="lt1"/>
                </a:solidFill>
                <a:latin typeface="Questrial"/>
                <a:ea typeface="Questrial"/>
                <a:cs typeface="Questrial"/>
                <a:sym typeface="Questrial"/>
              </a:defRPr>
            </a:lvl1pPr>
            <a:lvl2pPr indent="0" lvl="1" marL="457200" marR="0" rtl="0" algn="l">
              <a:lnSpc>
                <a:spcPct val="90000"/>
              </a:lnSpc>
              <a:spcBef>
                <a:spcPts val="500"/>
              </a:spcBef>
              <a:buClr>
                <a:schemeClr val="lt1"/>
              </a:buClr>
              <a:buFont typeface="Arial"/>
              <a:buNone/>
              <a:defRPr b="0" i="0" sz="1200" u="none" cap="none" strike="noStrike">
                <a:solidFill>
                  <a:schemeClr val="lt1"/>
                </a:solidFill>
                <a:latin typeface="Questrial"/>
                <a:ea typeface="Questrial"/>
                <a:cs typeface="Questrial"/>
                <a:sym typeface="Questrial"/>
              </a:defRPr>
            </a:lvl2pPr>
            <a:lvl3pPr indent="0" lvl="2" marL="914400" marR="0" rtl="0" algn="l">
              <a:lnSpc>
                <a:spcPct val="90000"/>
              </a:lnSpc>
              <a:spcBef>
                <a:spcPts val="500"/>
              </a:spcBef>
              <a:buClr>
                <a:schemeClr val="lt1"/>
              </a:buClr>
              <a:buFont typeface="Arial"/>
              <a:buNone/>
              <a:defRPr b="0" i="0" sz="1000" u="none" cap="none" strike="noStrike">
                <a:solidFill>
                  <a:schemeClr val="lt1"/>
                </a:solidFill>
                <a:latin typeface="Questrial"/>
                <a:ea typeface="Questrial"/>
                <a:cs typeface="Questrial"/>
                <a:sym typeface="Questrial"/>
              </a:defRPr>
            </a:lvl3pPr>
            <a:lvl4pPr indent="0" lvl="3" marL="1371600" marR="0" rtl="0" algn="l">
              <a:lnSpc>
                <a:spcPct val="90000"/>
              </a:lnSpc>
              <a:spcBef>
                <a:spcPts val="500"/>
              </a:spcBef>
              <a:buClr>
                <a:schemeClr val="lt1"/>
              </a:buClr>
              <a:buFont typeface="Arial"/>
              <a:buNone/>
              <a:defRPr b="0" i="0" sz="900" u="none" cap="none" strike="noStrike">
                <a:solidFill>
                  <a:schemeClr val="lt1"/>
                </a:solidFill>
                <a:latin typeface="Questrial"/>
                <a:ea typeface="Questrial"/>
                <a:cs typeface="Questrial"/>
                <a:sym typeface="Questrial"/>
              </a:defRPr>
            </a:lvl4pPr>
            <a:lvl5pPr indent="0" lvl="4" marL="1828800" marR="0" rtl="0" algn="l">
              <a:lnSpc>
                <a:spcPct val="90000"/>
              </a:lnSpc>
              <a:spcBef>
                <a:spcPts val="500"/>
              </a:spcBef>
              <a:buClr>
                <a:schemeClr val="lt1"/>
              </a:buClr>
              <a:buFont typeface="Arial"/>
              <a:buNone/>
              <a:defRPr b="0" i="0" sz="900" u="none" cap="none" strike="noStrike">
                <a:solidFill>
                  <a:schemeClr val="lt1"/>
                </a:solidFill>
                <a:latin typeface="Questrial"/>
                <a:ea typeface="Questrial"/>
                <a:cs typeface="Questrial"/>
                <a:sym typeface="Questrial"/>
              </a:defRPr>
            </a:lvl5pPr>
            <a:lvl6pPr indent="0" lvl="5" marL="2286000" marR="0" rtl="0" algn="l">
              <a:lnSpc>
                <a:spcPct val="90000"/>
              </a:lnSpc>
              <a:spcBef>
                <a:spcPts val="500"/>
              </a:spcBef>
              <a:buClr>
                <a:schemeClr val="lt1"/>
              </a:buClr>
              <a:buFont typeface="Arial"/>
              <a:buNone/>
              <a:defRPr b="0" i="0" sz="900" u="none" cap="none" strike="noStrike">
                <a:solidFill>
                  <a:schemeClr val="lt1"/>
                </a:solidFill>
                <a:latin typeface="Questrial"/>
                <a:ea typeface="Questrial"/>
                <a:cs typeface="Questrial"/>
                <a:sym typeface="Questrial"/>
              </a:defRPr>
            </a:lvl6pPr>
            <a:lvl7pPr indent="0" lvl="6" marL="2743200" marR="0" rtl="0" algn="l">
              <a:lnSpc>
                <a:spcPct val="90000"/>
              </a:lnSpc>
              <a:spcBef>
                <a:spcPts val="500"/>
              </a:spcBef>
              <a:buClr>
                <a:schemeClr val="lt1"/>
              </a:buClr>
              <a:buFont typeface="Arial"/>
              <a:buNone/>
              <a:defRPr b="0" i="0" sz="900" u="none" cap="none" strike="noStrike">
                <a:solidFill>
                  <a:schemeClr val="lt1"/>
                </a:solidFill>
                <a:latin typeface="Questrial"/>
                <a:ea typeface="Questrial"/>
                <a:cs typeface="Questrial"/>
                <a:sym typeface="Questrial"/>
              </a:defRPr>
            </a:lvl7pPr>
            <a:lvl8pPr indent="0" lvl="7" marL="3200400" marR="0" rtl="0" algn="l">
              <a:lnSpc>
                <a:spcPct val="90000"/>
              </a:lnSpc>
              <a:spcBef>
                <a:spcPts val="500"/>
              </a:spcBef>
              <a:buClr>
                <a:schemeClr val="lt1"/>
              </a:buClr>
              <a:buFont typeface="Arial"/>
              <a:buNone/>
              <a:defRPr b="0" i="0" sz="900" u="none" cap="none" strike="noStrike">
                <a:solidFill>
                  <a:schemeClr val="lt1"/>
                </a:solidFill>
                <a:latin typeface="Questrial"/>
                <a:ea typeface="Questrial"/>
                <a:cs typeface="Questrial"/>
                <a:sym typeface="Questrial"/>
              </a:defRPr>
            </a:lvl8pPr>
            <a:lvl9pPr indent="0" lvl="8" marL="3657600" marR="0" rtl="0" algn="l">
              <a:lnSpc>
                <a:spcPct val="90000"/>
              </a:lnSpc>
              <a:spcBef>
                <a:spcPts val="500"/>
              </a:spcBef>
              <a:buClr>
                <a:schemeClr val="lt1"/>
              </a:buClr>
              <a:buFont typeface="Arial"/>
              <a:buNone/>
              <a:defRPr b="0" i="0" sz="900" u="none" cap="none" strike="noStrike">
                <a:solidFill>
                  <a:schemeClr val="lt1"/>
                </a:solidFill>
                <a:latin typeface="Questrial"/>
                <a:ea typeface="Questrial"/>
                <a:cs typeface="Questrial"/>
                <a:sym typeface="Questrial"/>
              </a:defRPr>
            </a:lvl9pPr>
          </a:lstStyle>
          <a:p/>
        </p:txBody>
      </p:sp>
      <p:sp>
        <p:nvSpPr>
          <p:cNvPr id="112" name="Shape 112"/>
          <p:cNvSpPr txBox="1"/>
          <p:nvPr>
            <p:ph idx="5" type="body"/>
          </p:nvPr>
        </p:nvSpPr>
        <p:spPr>
          <a:xfrm>
            <a:off x="8051800" y="2192866"/>
            <a:ext cx="3456431" cy="626533"/>
          </a:xfrm>
          <a:prstGeom prst="rect">
            <a:avLst/>
          </a:prstGeom>
          <a:noFill/>
          <a:ln>
            <a:noFill/>
          </a:ln>
        </p:spPr>
        <p:txBody>
          <a:bodyPr anchorCtr="0" anchor="b" bIns="91425" lIns="91425" rIns="91425" tIns="91425"/>
          <a:lstStyle>
            <a:lvl1pPr indent="0" lvl="0" marL="0" marR="0" rtl="0" algn="l">
              <a:lnSpc>
                <a:spcPct val="90000"/>
              </a:lnSpc>
              <a:spcBef>
                <a:spcPts val="1000"/>
              </a:spcBef>
              <a:buClr>
                <a:schemeClr val="lt1"/>
              </a:buClr>
              <a:buFont typeface="Arial"/>
              <a:buNone/>
              <a:defRPr b="0" i="0" sz="2400" u="none" cap="none" strike="noStrike">
                <a:solidFill>
                  <a:schemeClr val="lt1"/>
                </a:solidFill>
                <a:latin typeface="Questrial"/>
                <a:ea typeface="Questrial"/>
                <a:cs typeface="Questrial"/>
                <a:sym typeface="Questrial"/>
              </a:defRPr>
            </a:lvl1pPr>
            <a:lvl2pPr indent="0" lvl="1" marL="457200" marR="0" rtl="0" algn="l">
              <a:lnSpc>
                <a:spcPct val="90000"/>
              </a:lnSpc>
              <a:spcBef>
                <a:spcPts val="500"/>
              </a:spcBef>
              <a:buClr>
                <a:schemeClr val="lt1"/>
              </a:buClr>
              <a:buFont typeface="Arial"/>
              <a:buNone/>
              <a:defRPr b="1" i="0" sz="2000" u="none" cap="none" strike="noStrike">
                <a:solidFill>
                  <a:schemeClr val="lt1"/>
                </a:solidFill>
                <a:latin typeface="Questrial"/>
                <a:ea typeface="Questrial"/>
                <a:cs typeface="Questrial"/>
                <a:sym typeface="Questrial"/>
              </a:defRPr>
            </a:lvl2pPr>
            <a:lvl3pPr indent="0" lvl="2" marL="914400" marR="0" rtl="0" algn="l">
              <a:lnSpc>
                <a:spcPct val="90000"/>
              </a:lnSpc>
              <a:spcBef>
                <a:spcPts val="500"/>
              </a:spcBef>
              <a:buClr>
                <a:schemeClr val="lt1"/>
              </a:buClr>
              <a:buFont typeface="Arial"/>
              <a:buNone/>
              <a:defRPr b="1" i="0" sz="1800" u="none" cap="none" strike="noStrike">
                <a:solidFill>
                  <a:schemeClr val="lt1"/>
                </a:solidFill>
                <a:latin typeface="Questrial"/>
                <a:ea typeface="Questrial"/>
                <a:cs typeface="Questrial"/>
                <a:sym typeface="Questrial"/>
              </a:defRPr>
            </a:lvl3pPr>
            <a:lvl4pPr indent="0" lvl="3" marL="1371600" marR="0" rtl="0" algn="l">
              <a:lnSpc>
                <a:spcPct val="90000"/>
              </a:lnSpc>
              <a:spcBef>
                <a:spcPts val="500"/>
              </a:spcBef>
              <a:buClr>
                <a:schemeClr val="lt1"/>
              </a:buClr>
              <a:buFont typeface="Arial"/>
              <a:buNone/>
              <a:defRPr b="1" i="0" sz="1600" u="none" cap="none" strike="noStrike">
                <a:solidFill>
                  <a:schemeClr val="lt1"/>
                </a:solidFill>
                <a:latin typeface="Questrial"/>
                <a:ea typeface="Questrial"/>
                <a:cs typeface="Questrial"/>
                <a:sym typeface="Questrial"/>
              </a:defRPr>
            </a:lvl4pPr>
            <a:lvl5pPr indent="0" lvl="4" marL="1828800" marR="0" rtl="0" algn="l">
              <a:lnSpc>
                <a:spcPct val="90000"/>
              </a:lnSpc>
              <a:spcBef>
                <a:spcPts val="500"/>
              </a:spcBef>
              <a:buClr>
                <a:schemeClr val="lt1"/>
              </a:buClr>
              <a:buFont typeface="Arial"/>
              <a:buNone/>
              <a:defRPr b="1" i="0" sz="1600" u="none" cap="none" strike="noStrike">
                <a:solidFill>
                  <a:schemeClr val="lt1"/>
                </a:solidFill>
                <a:latin typeface="Questrial"/>
                <a:ea typeface="Questrial"/>
                <a:cs typeface="Questrial"/>
                <a:sym typeface="Questrial"/>
              </a:defRPr>
            </a:lvl5pPr>
            <a:lvl6pPr indent="0" lvl="5" marL="2286000" marR="0" rtl="0" algn="l">
              <a:lnSpc>
                <a:spcPct val="90000"/>
              </a:lnSpc>
              <a:spcBef>
                <a:spcPts val="500"/>
              </a:spcBef>
              <a:buClr>
                <a:schemeClr val="lt1"/>
              </a:buClr>
              <a:buFont typeface="Arial"/>
              <a:buNone/>
              <a:defRPr b="1" i="0" sz="1600" u="none" cap="none" strike="noStrike">
                <a:solidFill>
                  <a:schemeClr val="lt1"/>
                </a:solidFill>
                <a:latin typeface="Questrial"/>
                <a:ea typeface="Questrial"/>
                <a:cs typeface="Questrial"/>
                <a:sym typeface="Questrial"/>
              </a:defRPr>
            </a:lvl6pPr>
            <a:lvl7pPr indent="0" lvl="6" marL="2743200" marR="0" rtl="0" algn="l">
              <a:lnSpc>
                <a:spcPct val="90000"/>
              </a:lnSpc>
              <a:spcBef>
                <a:spcPts val="500"/>
              </a:spcBef>
              <a:buClr>
                <a:schemeClr val="lt1"/>
              </a:buClr>
              <a:buFont typeface="Arial"/>
              <a:buNone/>
              <a:defRPr b="1" i="0" sz="1600" u="none" cap="none" strike="noStrike">
                <a:solidFill>
                  <a:schemeClr val="lt1"/>
                </a:solidFill>
                <a:latin typeface="Questrial"/>
                <a:ea typeface="Questrial"/>
                <a:cs typeface="Questrial"/>
                <a:sym typeface="Questrial"/>
              </a:defRPr>
            </a:lvl7pPr>
            <a:lvl8pPr indent="0" lvl="7" marL="3200400" marR="0" rtl="0" algn="l">
              <a:lnSpc>
                <a:spcPct val="90000"/>
              </a:lnSpc>
              <a:spcBef>
                <a:spcPts val="500"/>
              </a:spcBef>
              <a:buClr>
                <a:schemeClr val="lt1"/>
              </a:buClr>
              <a:buFont typeface="Arial"/>
              <a:buNone/>
              <a:defRPr b="1" i="0" sz="1600" u="none" cap="none" strike="noStrike">
                <a:solidFill>
                  <a:schemeClr val="lt1"/>
                </a:solidFill>
                <a:latin typeface="Questrial"/>
                <a:ea typeface="Questrial"/>
                <a:cs typeface="Questrial"/>
                <a:sym typeface="Questrial"/>
              </a:defRPr>
            </a:lvl8pPr>
            <a:lvl9pPr indent="0" lvl="8" marL="3657600" marR="0" rtl="0" algn="l">
              <a:lnSpc>
                <a:spcPct val="90000"/>
              </a:lnSpc>
              <a:spcBef>
                <a:spcPts val="500"/>
              </a:spcBef>
              <a:buClr>
                <a:schemeClr val="lt1"/>
              </a:buClr>
              <a:buFont typeface="Arial"/>
              <a:buNone/>
              <a:defRPr b="1" i="0" sz="1600" u="none" cap="none" strike="noStrike">
                <a:solidFill>
                  <a:schemeClr val="lt1"/>
                </a:solidFill>
                <a:latin typeface="Questrial"/>
                <a:ea typeface="Questrial"/>
                <a:cs typeface="Questrial"/>
                <a:sym typeface="Questrial"/>
              </a:defRPr>
            </a:lvl9pPr>
          </a:lstStyle>
          <a:p/>
        </p:txBody>
      </p:sp>
      <p:sp>
        <p:nvSpPr>
          <p:cNvPr id="113" name="Shape 113"/>
          <p:cNvSpPr txBox="1"/>
          <p:nvPr>
            <p:ph idx="6" type="body"/>
          </p:nvPr>
        </p:nvSpPr>
        <p:spPr>
          <a:xfrm>
            <a:off x="8051800" y="2904565"/>
            <a:ext cx="3456431" cy="3314132"/>
          </a:xfrm>
          <a:prstGeom prst="rect">
            <a:avLst/>
          </a:prstGeom>
          <a:noFill/>
          <a:ln>
            <a:noFill/>
          </a:ln>
        </p:spPr>
        <p:txBody>
          <a:bodyPr anchorCtr="0" anchor="t" bIns="91425" lIns="91425" rIns="91425" tIns="91425"/>
          <a:lstStyle>
            <a:lvl1pPr indent="0" lvl="0" marL="0" marR="0" rtl="0" algn="l">
              <a:lnSpc>
                <a:spcPct val="90000"/>
              </a:lnSpc>
              <a:spcBef>
                <a:spcPts val="1000"/>
              </a:spcBef>
              <a:buClr>
                <a:schemeClr val="lt1"/>
              </a:buClr>
              <a:buFont typeface="Arial"/>
              <a:buNone/>
              <a:defRPr b="0" i="0" sz="1400" u="none" cap="none" strike="noStrike">
                <a:solidFill>
                  <a:schemeClr val="lt1"/>
                </a:solidFill>
                <a:latin typeface="Questrial"/>
                <a:ea typeface="Questrial"/>
                <a:cs typeface="Questrial"/>
                <a:sym typeface="Questrial"/>
              </a:defRPr>
            </a:lvl1pPr>
            <a:lvl2pPr indent="0" lvl="1" marL="457200" marR="0" rtl="0" algn="l">
              <a:lnSpc>
                <a:spcPct val="90000"/>
              </a:lnSpc>
              <a:spcBef>
                <a:spcPts val="500"/>
              </a:spcBef>
              <a:buClr>
                <a:schemeClr val="lt1"/>
              </a:buClr>
              <a:buFont typeface="Arial"/>
              <a:buNone/>
              <a:defRPr b="0" i="0" sz="1200" u="none" cap="none" strike="noStrike">
                <a:solidFill>
                  <a:schemeClr val="lt1"/>
                </a:solidFill>
                <a:latin typeface="Questrial"/>
                <a:ea typeface="Questrial"/>
                <a:cs typeface="Questrial"/>
                <a:sym typeface="Questrial"/>
              </a:defRPr>
            </a:lvl2pPr>
            <a:lvl3pPr indent="0" lvl="2" marL="914400" marR="0" rtl="0" algn="l">
              <a:lnSpc>
                <a:spcPct val="90000"/>
              </a:lnSpc>
              <a:spcBef>
                <a:spcPts val="500"/>
              </a:spcBef>
              <a:buClr>
                <a:schemeClr val="lt1"/>
              </a:buClr>
              <a:buFont typeface="Arial"/>
              <a:buNone/>
              <a:defRPr b="0" i="0" sz="1000" u="none" cap="none" strike="noStrike">
                <a:solidFill>
                  <a:schemeClr val="lt1"/>
                </a:solidFill>
                <a:latin typeface="Questrial"/>
                <a:ea typeface="Questrial"/>
                <a:cs typeface="Questrial"/>
                <a:sym typeface="Questrial"/>
              </a:defRPr>
            </a:lvl3pPr>
            <a:lvl4pPr indent="0" lvl="3" marL="1371600" marR="0" rtl="0" algn="l">
              <a:lnSpc>
                <a:spcPct val="90000"/>
              </a:lnSpc>
              <a:spcBef>
                <a:spcPts val="500"/>
              </a:spcBef>
              <a:buClr>
                <a:schemeClr val="lt1"/>
              </a:buClr>
              <a:buFont typeface="Arial"/>
              <a:buNone/>
              <a:defRPr b="0" i="0" sz="900" u="none" cap="none" strike="noStrike">
                <a:solidFill>
                  <a:schemeClr val="lt1"/>
                </a:solidFill>
                <a:latin typeface="Questrial"/>
                <a:ea typeface="Questrial"/>
                <a:cs typeface="Questrial"/>
                <a:sym typeface="Questrial"/>
              </a:defRPr>
            </a:lvl4pPr>
            <a:lvl5pPr indent="0" lvl="4" marL="1828800" marR="0" rtl="0" algn="l">
              <a:lnSpc>
                <a:spcPct val="90000"/>
              </a:lnSpc>
              <a:spcBef>
                <a:spcPts val="500"/>
              </a:spcBef>
              <a:buClr>
                <a:schemeClr val="lt1"/>
              </a:buClr>
              <a:buFont typeface="Arial"/>
              <a:buNone/>
              <a:defRPr b="0" i="0" sz="900" u="none" cap="none" strike="noStrike">
                <a:solidFill>
                  <a:schemeClr val="lt1"/>
                </a:solidFill>
                <a:latin typeface="Questrial"/>
                <a:ea typeface="Questrial"/>
                <a:cs typeface="Questrial"/>
                <a:sym typeface="Questrial"/>
              </a:defRPr>
            </a:lvl5pPr>
            <a:lvl6pPr indent="0" lvl="5" marL="2286000" marR="0" rtl="0" algn="l">
              <a:lnSpc>
                <a:spcPct val="90000"/>
              </a:lnSpc>
              <a:spcBef>
                <a:spcPts val="500"/>
              </a:spcBef>
              <a:buClr>
                <a:schemeClr val="lt1"/>
              </a:buClr>
              <a:buFont typeface="Arial"/>
              <a:buNone/>
              <a:defRPr b="0" i="0" sz="900" u="none" cap="none" strike="noStrike">
                <a:solidFill>
                  <a:schemeClr val="lt1"/>
                </a:solidFill>
                <a:latin typeface="Questrial"/>
                <a:ea typeface="Questrial"/>
                <a:cs typeface="Questrial"/>
                <a:sym typeface="Questrial"/>
              </a:defRPr>
            </a:lvl6pPr>
            <a:lvl7pPr indent="0" lvl="6" marL="2743200" marR="0" rtl="0" algn="l">
              <a:lnSpc>
                <a:spcPct val="90000"/>
              </a:lnSpc>
              <a:spcBef>
                <a:spcPts val="500"/>
              </a:spcBef>
              <a:buClr>
                <a:schemeClr val="lt1"/>
              </a:buClr>
              <a:buFont typeface="Arial"/>
              <a:buNone/>
              <a:defRPr b="0" i="0" sz="900" u="none" cap="none" strike="noStrike">
                <a:solidFill>
                  <a:schemeClr val="lt1"/>
                </a:solidFill>
                <a:latin typeface="Questrial"/>
                <a:ea typeface="Questrial"/>
                <a:cs typeface="Questrial"/>
                <a:sym typeface="Questrial"/>
              </a:defRPr>
            </a:lvl7pPr>
            <a:lvl8pPr indent="0" lvl="7" marL="3200400" marR="0" rtl="0" algn="l">
              <a:lnSpc>
                <a:spcPct val="90000"/>
              </a:lnSpc>
              <a:spcBef>
                <a:spcPts val="500"/>
              </a:spcBef>
              <a:buClr>
                <a:schemeClr val="lt1"/>
              </a:buClr>
              <a:buFont typeface="Arial"/>
              <a:buNone/>
              <a:defRPr b="0" i="0" sz="900" u="none" cap="none" strike="noStrike">
                <a:solidFill>
                  <a:schemeClr val="lt1"/>
                </a:solidFill>
                <a:latin typeface="Questrial"/>
                <a:ea typeface="Questrial"/>
                <a:cs typeface="Questrial"/>
                <a:sym typeface="Questrial"/>
              </a:defRPr>
            </a:lvl8pPr>
            <a:lvl9pPr indent="0" lvl="8" marL="3657600" marR="0" rtl="0" algn="l">
              <a:lnSpc>
                <a:spcPct val="90000"/>
              </a:lnSpc>
              <a:spcBef>
                <a:spcPts val="500"/>
              </a:spcBef>
              <a:buClr>
                <a:schemeClr val="lt1"/>
              </a:buClr>
              <a:buFont typeface="Arial"/>
              <a:buNone/>
              <a:defRPr b="0" i="0" sz="900" u="none" cap="none" strike="noStrike">
                <a:solidFill>
                  <a:schemeClr val="lt1"/>
                </a:solidFill>
                <a:latin typeface="Questrial"/>
                <a:ea typeface="Questrial"/>
                <a:cs typeface="Questrial"/>
                <a:sym typeface="Questrial"/>
              </a:defRPr>
            </a:lvl9pPr>
          </a:lstStyle>
          <a:p/>
        </p:txBody>
      </p:sp>
      <p:sp>
        <p:nvSpPr>
          <p:cNvPr id="114" name="Shape 114"/>
          <p:cNvSpPr txBox="1"/>
          <p:nvPr>
            <p:ph idx="10" type="dt"/>
          </p:nvPr>
        </p:nvSpPr>
        <p:spPr>
          <a:xfrm>
            <a:off x="8595360" y="6356350"/>
            <a:ext cx="2910839" cy="365125"/>
          </a:xfrm>
          <a:prstGeom prst="rect">
            <a:avLst/>
          </a:prstGeom>
          <a:noFill/>
          <a:ln>
            <a:noFill/>
          </a:ln>
        </p:spPr>
        <p:txBody>
          <a:bodyPr anchorCtr="0" anchor="ctr" bIns="91425" lIns="91425" rIns="91425" tIns="91425"/>
          <a:lstStyle>
            <a:lvl1pPr indent="0" lvl="0" marL="0" marR="0" rtl="0" algn="r">
              <a:spcBef>
                <a:spcPts val="0"/>
              </a:spcBef>
              <a:buNone/>
              <a:defRPr b="0" i="0" sz="1050" u="none" cap="none" strike="noStrike">
                <a:solidFill>
                  <a:schemeClr val="lt1"/>
                </a:solidFill>
                <a:latin typeface="Questrial"/>
                <a:ea typeface="Questrial"/>
                <a:cs typeface="Questrial"/>
                <a:sym typeface="Questrial"/>
              </a:defRPr>
            </a:lvl1pPr>
            <a:lvl2pPr indent="0" lvl="1" marL="457200" marR="0" rtl="0" algn="l">
              <a:spcBef>
                <a:spcPts val="0"/>
              </a:spcBef>
              <a:buNone/>
              <a:defRPr b="0" i="0" sz="1800" u="none" cap="none" strike="noStrike">
                <a:solidFill>
                  <a:schemeClr val="lt1"/>
                </a:solidFill>
                <a:latin typeface="Questrial"/>
                <a:ea typeface="Questrial"/>
                <a:cs typeface="Questrial"/>
                <a:sym typeface="Questrial"/>
              </a:defRPr>
            </a:lvl2pPr>
            <a:lvl3pPr indent="0" lvl="2" marL="914400" marR="0" rtl="0" algn="l">
              <a:spcBef>
                <a:spcPts val="0"/>
              </a:spcBef>
              <a:buNone/>
              <a:defRPr b="0" i="0" sz="1800" u="none" cap="none" strike="noStrike">
                <a:solidFill>
                  <a:schemeClr val="lt1"/>
                </a:solidFill>
                <a:latin typeface="Questrial"/>
                <a:ea typeface="Questrial"/>
                <a:cs typeface="Questrial"/>
                <a:sym typeface="Questrial"/>
              </a:defRPr>
            </a:lvl3pPr>
            <a:lvl4pPr indent="0" lvl="3" marL="1371600" marR="0" rtl="0" algn="l">
              <a:spcBef>
                <a:spcPts val="0"/>
              </a:spcBef>
              <a:buNone/>
              <a:defRPr b="0" i="0" sz="1800" u="none" cap="none" strike="noStrike">
                <a:solidFill>
                  <a:schemeClr val="lt1"/>
                </a:solidFill>
                <a:latin typeface="Questrial"/>
                <a:ea typeface="Questrial"/>
                <a:cs typeface="Questrial"/>
                <a:sym typeface="Questrial"/>
              </a:defRPr>
            </a:lvl4pPr>
            <a:lvl5pPr indent="0" lvl="4" marL="1828800" marR="0" rtl="0" algn="l">
              <a:spcBef>
                <a:spcPts val="0"/>
              </a:spcBef>
              <a:buNone/>
              <a:defRPr b="0" i="0" sz="1800" u="none" cap="none" strike="noStrike">
                <a:solidFill>
                  <a:schemeClr val="lt1"/>
                </a:solidFill>
                <a:latin typeface="Questrial"/>
                <a:ea typeface="Questrial"/>
                <a:cs typeface="Questrial"/>
                <a:sym typeface="Questrial"/>
              </a:defRPr>
            </a:lvl5pPr>
            <a:lvl6pPr indent="0" lvl="5" marL="2286000" marR="0" rtl="0" algn="l">
              <a:spcBef>
                <a:spcPts val="0"/>
              </a:spcBef>
              <a:buNone/>
              <a:defRPr b="0" i="0" sz="1800" u="none" cap="none" strike="noStrike">
                <a:solidFill>
                  <a:schemeClr val="lt1"/>
                </a:solidFill>
                <a:latin typeface="Questrial"/>
                <a:ea typeface="Questrial"/>
                <a:cs typeface="Questrial"/>
                <a:sym typeface="Questrial"/>
              </a:defRPr>
            </a:lvl6pPr>
            <a:lvl7pPr indent="0" lvl="6" marL="2743200" marR="0" rtl="0" algn="l">
              <a:spcBef>
                <a:spcPts val="0"/>
              </a:spcBef>
              <a:buNone/>
              <a:defRPr b="0" i="0" sz="1800" u="none" cap="none" strike="noStrike">
                <a:solidFill>
                  <a:schemeClr val="lt1"/>
                </a:solidFill>
                <a:latin typeface="Questrial"/>
                <a:ea typeface="Questrial"/>
                <a:cs typeface="Questrial"/>
                <a:sym typeface="Questrial"/>
              </a:defRPr>
            </a:lvl7pPr>
            <a:lvl8pPr indent="0" lvl="7" marL="3200400" marR="0" rtl="0" algn="l">
              <a:spcBef>
                <a:spcPts val="0"/>
              </a:spcBef>
              <a:buNone/>
              <a:defRPr b="0" i="0" sz="1800" u="none" cap="none" strike="noStrike">
                <a:solidFill>
                  <a:schemeClr val="lt1"/>
                </a:solidFill>
                <a:latin typeface="Questrial"/>
                <a:ea typeface="Questrial"/>
                <a:cs typeface="Questrial"/>
                <a:sym typeface="Questrial"/>
              </a:defRPr>
            </a:lvl8pPr>
            <a:lvl9pPr indent="0" lvl="8" marL="3657600" marR="0" rtl="0" algn="l">
              <a:spcBef>
                <a:spcPts val="0"/>
              </a:spcBef>
              <a:buNone/>
              <a:defRPr b="0" i="0" sz="1800" u="none" cap="none" strike="noStrike">
                <a:solidFill>
                  <a:schemeClr val="lt1"/>
                </a:solidFill>
                <a:latin typeface="Questrial"/>
                <a:ea typeface="Questrial"/>
                <a:cs typeface="Questrial"/>
                <a:sym typeface="Questrial"/>
              </a:defRPr>
            </a:lvl9pPr>
          </a:lstStyle>
          <a:p/>
        </p:txBody>
      </p:sp>
      <p:sp>
        <p:nvSpPr>
          <p:cNvPr id="115" name="Shape 115"/>
          <p:cNvSpPr txBox="1"/>
          <p:nvPr>
            <p:ph idx="11" type="ftr"/>
          </p:nvPr>
        </p:nvSpPr>
        <p:spPr>
          <a:xfrm>
            <a:off x="685800" y="6355844"/>
            <a:ext cx="7772400" cy="365125"/>
          </a:xfrm>
          <a:prstGeom prst="rect">
            <a:avLst/>
          </a:prstGeom>
          <a:noFill/>
          <a:ln>
            <a:noFill/>
          </a:ln>
        </p:spPr>
        <p:txBody>
          <a:bodyPr anchorCtr="0" anchor="ctr" bIns="91425" lIns="91425" rIns="91425" tIns="91425"/>
          <a:lstStyle>
            <a:lvl1pPr indent="0" lvl="0" marL="0" marR="0" rtl="0" algn="l">
              <a:spcBef>
                <a:spcPts val="0"/>
              </a:spcBef>
              <a:buNone/>
              <a:defRPr b="0" i="0" sz="1050" u="none" cap="none" strike="noStrike">
                <a:solidFill>
                  <a:schemeClr val="lt1"/>
                </a:solidFill>
                <a:latin typeface="Questrial"/>
                <a:ea typeface="Questrial"/>
                <a:cs typeface="Questrial"/>
                <a:sym typeface="Questrial"/>
              </a:defRPr>
            </a:lvl1pPr>
            <a:lvl2pPr indent="0" lvl="1" marL="457200" marR="0" rtl="0" algn="l">
              <a:spcBef>
                <a:spcPts val="0"/>
              </a:spcBef>
              <a:buNone/>
              <a:defRPr b="0" i="0" sz="1800" u="none" cap="none" strike="noStrike">
                <a:solidFill>
                  <a:schemeClr val="lt1"/>
                </a:solidFill>
                <a:latin typeface="Questrial"/>
                <a:ea typeface="Questrial"/>
                <a:cs typeface="Questrial"/>
                <a:sym typeface="Questrial"/>
              </a:defRPr>
            </a:lvl2pPr>
            <a:lvl3pPr indent="0" lvl="2" marL="914400" marR="0" rtl="0" algn="l">
              <a:spcBef>
                <a:spcPts val="0"/>
              </a:spcBef>
              <a:buNone/>
              <a:defRPr b="0" i="0" sz="1800" u="none" cap="none" strike="noStrike">
                <a:solidFill>
                  <a:schemeClr val="lt1"/>
                </a:solidFill>
                <a:latin typeface="Questrial"/>
                <a:ea typeface="Questrial"/>
                <a:cs typeface="Questrial"/>
                <a:sym typeface="Questrial"/>
              </a:defRPr>
            </a:lvl3pPr>
            <a:lvl4pPr indent="0" lvl="3" marL="1371600" marR="0" rtl="0" algn="l">
              <a:spcBef>
                <a:spcPts val="0"/>
              </a:spcBef>
              <a:buNone/>
              <a:defRPr b="0" i="0" sz="1800" u="none" cap="none" strike="noStrike">
                <a:solidFill>
                  <a:schemeClr val="lt1"/>
                </a:solidFill>
                <a:latin typeface="Questrial"/>
                <a:ea typeface="Questrial"/>
                <a:cs typeface="Questrial"/>
                <a:sym typeface="Questrial"/>
              </a:defRPr>
            </a:lvl4pPr>
            <a:lvl5pPr indent="0" lvl="4" marL="1828800" marR="0" rtl="0" algn="l">
              <a:spcBef>
                <a:spcPts val="0"/>
              </a:spcBef>
              <a:buNone/>
              <a:defRPr b="0" i="0" sz="1800" u="none" cap="none" strike="noStrike">
                <a:solidFill>
                  <a:schemeClr val="lt1"/>
                </a:solidFill>
                <a:latin typeface="Questrial"/>
                <a:ea typeface="Questrial"/>
                <a:cs typeface="Questrial"/>
                <a:sym typeface="Questrial"/>
              </a:defRPr>
            </a:lvl5pPr>
            <a:lvl6pPr indent="0" lvl="5" marL="2286000" marR="0" rtl="0" algn="l">
              <a:spcBef>
                <a:spcPts val="0"/>
              </a:spcBef>
              <a:buNone/>
              <a:defRPr b="0" i="0" sz="1800" u="none" cap="none" strike="noStrike">
                <a:solidFill>
                  <a:schemeClr val="lt1"/>
                </a:solidFill>
                <a:latin typeface="Questrial"/>
                <a:ea typeface="Questrial"/>
                <a:cs typeface="Questrial"/>
                <a:sym typeface="Questrial"/>
              </a:defRPr>
            </a:lvl6pPr>
            <a:lvl7pPr indent="0" lvl="6" marL="2743200" marR="0" rtl="0" algn="l">
              <a:spcBef>
                <a:spcPts val="0"/>
              </a:spcBef>
              <a:buNone/>
              <a:defRPr b="0" i="0" sz="1800" u="none" cap="none" strike="noStrike">
                <a:solidFill>
                  <a:schemeClr val="lt1"/>
                </a:solidFill>
                <a:latin typeface="Questrial"/>
                <a:ea typeface="Questrial"/>
                <a:cs typeface="Questrial"/>
                <a:sym typeface="Questrial"/>
              </a:defRPr>
            </a:lvl7pPr>
            <a:lvl8pPr indent="0" lvl="7" marL="3200400" marR="0" rtl="0" algn="l">
              <a:spcBef>
                <a:spcPts val="0"/>
              </a:spcBef>
              <a:buNone/>
              <a:defRPr b="0" i="0" sz="1800" u="none" cap="none" strike="noStrike">
                <a:solidFill>
                  <a:schemeClr val="lt1"/>
                </a:solidFill>
                <a:latin typeface="Questrial"/>
                <a:ea typeface="Questrial"/>
                <a:cs typeface="Questrial"/>
                <a:sym typeface="Questrial"/>
              </a:defRPr>
            </a:lvl8pPr>
            <a:lvl9pPr indent="0" lvl="8" marL="3657600" marR="0" rtl="0" algn="l">
              <a:spcBef>
                <a:spcPts val="0"/>
              </a:spcBef>
              <a:buNone/>
              <a:defRPr b="0" i="0" sz="1800" u="none" cap="none" strike="noStrike">
                <a:solidFill>
                  <a:schemeClr val="lt1"/>
                </a:solidFill>
                <a:latin typeface="Questrial"/>
                <a:ea typeface="Questrial"/>
                <a:cs typeface="Questrial"/>
                <a:sym typeface="Questrial"/>
              </a:defRPr>
            </a:lvl9pPr>
          </a:lstStyle>
          <a:p/>
        </p:txBody>
      </p:sp>
      <p:sp>
        <p:nvSpPr>
          <p:cNvPr id="116" name="Shape 116"/>
          <p:cNvSpPr txBox="1"/>
          <p:nvPr>
            <p:ph idx="12" type="sldNum"/>
          </p:nvPr>
        </p:nvSpPr>
        <p:spPr>
          <a:xfrm>
            <a:off x="8763000" y="381000"/>
            <a:ext cx="2743199" cy="365125"/>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b="0" i="0" lang="en-US" sz="1050" u="none" cap="none" strike="noStrike">
                <a:solidFill>
                  <a:schemeClr val="lt1"/>
                </a:solidFill>
                <a:latin typeface="Questrial"/>
                <a:ea typeface="Questrial"/>
                <a:cs typeface="Questrial"/>
                <a:sym typeface="Questrial"/>
              </a:rPr>
              <a:t>‹#›</a:t>
            </a:fld>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3 Picture Column">
    <p:spTree>
      <p:nvGrpSpPr>
        <p:cNvPr id="117" name="Shape 117"/>
        <p:cNvGrpSpPr/>
        <p:nvPr/>
      </p:nvGrpSpPr>
      <p:grpSpPr>
        <a:xfrm>
          <a:off x="0" y="0"/>
          <a:ext cx="0" cy="0"/>
          <a:chOff x="0" y="0"/>
          <a:chExt cx="0" cy="0"/>
        </a:xfrm>
      </p:grpSpPr>
      <p:sp>
        <p:nvSpPr>
          <p:cNvPr id="118" name="Shape 118"/>
          <p:cNvSpPr txBox="1"/>
          <p:nvPr>
            <p:ph type="title"/>
          </p:nvPr>
        </p:nvSpPr>
        <p:spPr>
          <a:xfrm>
            <a:off x="2895600" y="762000"/>
            <a:ext cx="8610599" cy="1295400"/>
          </a:xfrm>
          <a:prstGeom prst="rect">
            <a:avLst/>
          </a:prstGeom>
          <a:noFill/>
          <a:ln>
            <a:noFill/>
          </a:ln>
        </p:spPr>
        <p:txBody>
          <a:bodyPr anchorCtr="0" anchor="ctr" bIns="91425" lIns="91425" rIns="91425" tIns="91425"/>
          <a:lstStyle>
            <a:lvl1pPr indent="0" lvl="0" marL="0" marR="0" rtl="0" algn="r">
              <a:lnSpc>
                <a:spcPct val="90000"/>
              </a:lnSpc>
              <a:spcBef>
                <a:spcPts val="0"/>
              </a:spcBef>
              <a:buClr>
                <a:schemeClr val="lt1"/>
              </a:buClr>
              <a:buFont typeface="Questrial"/>
              <a:buNone/>
              <a:defRPr b="0" i="0" sz="4000" u="none" cap="none" strike="noStrike">
                <a:solidFill>
                  <a:schemeClr val="lt1"/>
                </a:solidFill>
                <a:latin typeface="Questrial"/>
                <a:ea typeface="Questrial"/>
                <a:cs typeface="Questrial"/>
                <a:sym typeface="Questrial"/>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119" name="Shape 119"/>
          <p:cNvSpPr txBox="1"/>
          <p:nvPr>
            <p:ph idx="1" type="body"/>
          </p:nvPr>
        </p:nvSpPr>
        <p:spPr>
          <a:xfrm>
            <a:off x="688618" y="4191000"/>
            <a:ext cx="3451582" cy="682765"/>
          </a:xfrm>
          <a:prstGeom prst="rect">
            <a:avLst/>
          </a:prstGeom>
          <a:noFill/>
          <a:ln>
            <a:noFill/>
          </a:ln>
        </p:spPr>
        <p:txBody>
          <a:bodyPr anchorCtr="0" anchor="b" bIns="91425" lIns="91425" rIns="91425" tIns="91425"/>
          <a:lstStyle>
            <a:lvl1pPr indent="0" lvl="0" marL="0" marR="0" rtl="0" algn="l">
              <a:lnSpc>
                <a:spcPct val="90000"/>
              </a:lnSpc>
              <a:spcBef>
                <a:spcPts val="1000"/>
              </a:spcBef>
              <a:buClr>
                <a:schemeClr val="lt1"/>
              </a:buClr>
              <a:buFont typeface="Arial"/>
              <a:buNone/>
              <a:defRPr b="0" i="0" sz="2400" u="none" cap="none" strike="noStrike">
                <a:solidFill>
                  <a:schemeClr val="lt1"/>
                </a:solidFill>
                <a:latin typeface="Questrial"/>
                <a:ea typeface="Questrial"/>
                <a:cs typeface="Questrial"/>
                <a:sym typeface="Questrial"/>
              </a:defRPr>
            </a:lvl1pPr>
            <a:lvl2pPr indent="0" lvl="1" marL="457200" marR="0" rtl="0" algn="l">
              <a:lnSpc>
                <a:spcPct val="90000"/>
              </a:lnSpc>
              <a:spcBef>
                <a:spcPts val="500"/>
              </a:spcBef>
              <a:buClr>
                <a:schemeClr val="lt1"/>
              </a:buClr>
              <a:buFont typeface="Arial"/>
              <a:buNone/>
              <a:defRPr b="1" i="0" sz="2000" u="none" cap="none" strike="noStrike">
                <a:solidFill>
                  <a:schemeClr val="lt1"/>
                </a:solidFill>
                <a:latin typeface="Questrial"/>
                <a:ea typeface="Questrial"/>
                <a:cs typeface="Questrial"/>
                <a:sym typeface="Questrial"/>
              </a:defRPr>
            </a:lvl2pPr>
            <a:lvl3pPr indent="0" lvl="2" marL="914400" marR="0" rtl="0" algn="l">
              <a:lnSpc>
                <a:spcPct val="90000"/>
              </a:lnSpc>
              <a:spcBef>
                <a:spcPts val="500"/>
              </a:spcBef>
              <a:buClr>
                <a:schemeClr val="lt1"/>
              </a:buClr>
              <a:buFont typeface="Arial"/>
              <a:buNone/>
              <a:defRPr b="1" i="0" sz="1800" u="none" cap="none" strike="noStrike">
                <a:solidFill>
                  <a:schemeClr val="lt1"/>
                </a:solidFill>
                <a:latin typeface="Questrial"/>
                <a:ea typeface="Questrial"/>
                <a:cs typeface="Questrial"/>
                <a:sym typeface="Questrial"/>
              </a:defRPr>
            </a:lvl3pPr>
            <a:lvl4pPr indent="0" lvl="3" marL="1371600" marR="0" rtl="0" algn="l">
              <a:lnSpc>
                <a:spcPct val="90000"/>
              </a:lnSpc>
              <a:spcBef>
                <a:spcPts val="500"/>
              </a:spcBef>
              <a:buClr>
                <a:schemeClr val="lt1"/>
              </a:buClr>
              <a:buFont typeface="Arial"/>
              <a:buNone/>
              <a:defRPr b="1" i="0" sz="1600" u="none" cap="none" strike="noStrike">
                <a:solidFill>
                  <a:schemeClr val="lt1"/>
                </a:solidFill>
                <a:latin typeface="Questrial"/>
                <a:ea typeface="Questrial"/>
                <a:cs typeface="Questrial"/>
                <a:sym typeface="Questrial"/>
              </a:defRPr>
            </a:lvl4pPr>
            <a:lvl5pPr indent="0" lvl="4" marL="1828800" marR="0" rtl="0" algn="l">
              <a:lnSpc>
                <a:spcPct val="90000"/>
              </a:lnSpc>
              <a:spcBef>
                <a:spcPts val="500"/>
              </a:spcBef>
              <a:buClr>
                <a:schemeClr val="lt1"/>
              </a:buClr>
              <a:buFont typeface="Arial"/>
              <a:buNone/>
              <a:defRPr b="1" i="0" sz="1600" u="none" cap="none" strike="noStrike">
                <a:solidFill>
                  <a:schemeClr val="lt1"/>
                </a:solidFill>
                <a:latin typeface="Questrial"/>
                <a:ea typeface="Questrial"/>
                <a:cs typeface="Questrial"/>
                <a:sym typeface="Questrial"/>
              </a:defRPr>
            </a:lvl5pPr>
            <a:lvl6pPr indent="0" lvl="5" marL="2286000" marR="0" rtl="0" algn="l">
              <a:lnSpc>
                <a:spcPct val="90000"/>
              </a:lnSpc>
              <a:spcBef>
                <a:spcPts val="500"/>
              </a:spcBef>
              <a:buClr>
                <a:schemeClr val="lt1"/>
              </a:buClr>
              <a:buFont typeface="Arial"/>
              <a:buNone/>
              <a:defRPr b="1" i="0" sz="1600" u="none" cap="none" strike="noStrike">
                <a:solidFill>
                  <a:schemeClr val="lt1"/>
                </a:solidFill>
                <a:latin typeface="Questrial"/>
                <a:ea typeface="Questrial"/>
                <a:cs typeface="Questrial"/>
                <a:sym typeface="Questrial"/>
              </a:defRPr>
            </a:lvl6pPr>
            <a:lvl7pPr indent="0" lvl="6" marL="2743200" marR="0" rtl="0" algn="l">
              <a:lnSpc>
                <a:spcPct val="90000"/>
              </a:lnSpc>
              <a:spcBef>
                <a:spcPts val="500"/>
              </a:spcBef>
              <a:buClr>
                <a:schemeClr val="lt1"/>
              </a:buClr>
              <a:buFont typeface="Arial"/>
              <a:buNone/>
              <a:defRPr b="1" i="0" sz="1600" u="none" cap="none" strike="noStrike">
                <a:solidFill>
                  <a:schemeClr val="lt1"/>
                </a:solidFill>
                <a:latin typeface="Questrial"/>
                <a:ea typeface="Questrial"/>
                <a:cs typeface="Questrial"/>
                <a:sym typeface="Questrial"/>
              </a:defRPr>
            </a:lvl7pPr>
            <a:lvl8pPr indent="0" lvl="7" marL="3200400" marR="0" rtl="0" algn="l">
              <a:lnSpc>
                <a:spcPct val="90000"/>
              </a:lnSpc>
              <a:spcBef>
                <a:spcPts val="500"/>
              </a:spcBef>
              <a:buClr>
                <a:schemeClr val="lt1"/>
              </a:buClr>
              <a:buFont typeface="Arial"/>
              <a:buNone/>
              <a:defRPr b="1" i="0" sz="1600" u="none" cap="none" strike="noStrike">
                <a:solidFill>
                  <a:schemeClr val="lt1"/>
                </a:solidFill>
                <a:latin typeface="Questrial"/>
                <a:ea typeface="Questrial"/>
                <a:cs typeface="Questrial"/>
                <a:sym typeface="Questrial"/>
              </a:defRPr>
            </a:lvl8pPr>
            <a:lvl9pPr indent="0" lvl="8" marL="3657600" marR="0" rtl="0" algn="l">
              <a:lnSpc>
                <a:spcPct val="90000"/>
              </a:lnSpc>
              <a:spcBef>
                <a:spcPts val="500"/>
              </a:spcBef>
              <a:buClr>
                <a:schemeClr val="lt1"/>
              </a:buClr>
              <a:buFont typeface="Arial"/>
              <a:buNone/>
              <a:defRPr b="1" i="0" sz="1600" u="none" cap="none" strike="noStrike">
                <a:solidFill>
                  <a:schemeClr val="lt1"/>
                </a:solidFill>
                <a:latin typeface="Questrial"/>
                <a:ea typeface="Questrial"/>
                <a:cs typeface="Questrial"/>
                <a:sym typeface="Questrial"/>
              </a:defRPr>
            </a:lvl9pPr>
          </a:lstStyle>
          <a:p/>
        </p:txBody>
      </p:sp>
      <p:sp>
        <p:nvSpPr>
          <p:cNvPr id="120" name="Shape 120"/>
          <p:cNvSpPr/>
          <p:nvPr>
            <p:ph idx="2" type="pic"/>
          </p:nvPr>
        </p:nvSpPr>
        <p:spPr>
          <a:xfrm>
            <a:off x="688618" y="2362200"/>
            <a:ext cx="3451582" cy="1524000"/>
          </a:xfrm>
          <a:prstGeom prst="roundRect">
            <a:avLst>
              <a:gd fmla="val 0" name="adj"/>
            </a:avLst>
          </a:prstGeom>
          <a:noFill/>
          <a:ln>
            <a:noFill/>
          </a:ln>
          <a:effectLst>
            <a:outerShdw blurRad="50799" rotWithShape="0" algn="tl" dir="5400000" dist="50800">
              <a:srgbClr val="000000">
                <a:alpha val="42745"/>
              </a:srgbClr>
            </a:outerShdw>
          </a:effectLst>
        </p:spPr>
        <p:txBody>
          <a:bodyPr anchorCtr="0" anchor="t" bIns="91425" lIns="91425" rIns="91425" tIns="91425"/>
          <a:lstStyle>
            <a:lvl1pPr indent="0" lvl="0" marL="0" marR="0" rtl="0" algn="ctr">
              <a:lnSpc>
                <a:spcPct val="90000"/>
              </a:lnSpc>
              <a:spcBef>
                <a:spcPts val="1000"/>
              </a:spcBef>
              <a:buClr>
                <a:schemeClr val="lt1"/>
              </a:buClr>
              <a:buFont typeface="Arial"/>
              <a:buNone/>
              <a:defRPr b="0" i="0" sz="1600" u="none" cap="none" strike="noStrike">
                <a:solidFill>
                  <a:schemeClr val="lt1"/>
                </a:solidFill>
                <a:latin typeface="Questrial"/>
                <a:ea typeface="Questrial"/>
                <a:cs typeface="Questrial"/>
                <a:sym typeface="Questrial"/>
              </a:defRPr>
            </a:lvl1pPr>
            <a:lvl2pPr indent="0" lvl="1" marL="457200" marR="0" rtl="0" algn="l">
              <a:lnSpc>
                <a:spcPct val="90000"/>
              </a:lnSpc>
              <a:spcBef>
                <a:spcPts val="500"/>
              </a:spcBef>
              <a:buClr>
                <a:schemeClr val="lt1"/>
              </a:buClr>
              <a:buFont typeface="Arial"/>
              <a:buNone/>
              <a:defRPr b="0" i="0" sz="1600" u="none" cap="none" strike="noStrike">
                <a:solidFill>
                  <a:schemeClr val="lt1"/>
                </a:solidFill>
                <a:latin typeface="Questrial"/>
                <a:ea typeface="Questrial"/>
                <a:cs typeface="Questrial"/>
                <a:sym typeface="Questrial"/>
              </a:defRPr>
            </a:lvl2pPr>
            <a:lvl3pPr indent="0" lvl="2" marL="914400" marR="0" rtl="0" algn="l">
              <a:lnSpc>
                <a:spcPct val="90000"/>
              </a:lnSpc>
              <a:spcBef>
                <a:spcPts val="500"/>
              </a:spcBef>
              <a:buClr>
                <a:schemeClr val="lt1"/>
              </a:buClr>
              <a:buFont typeface="Arial"/>
              <a:buNone/>
              <a:defRPr b="0" i="0" sz="1600" u="none" cap="none" strike="noStrike">
                <a:solidFill>
                  <a:schemeClr val="lt1"/>
                </a:solidFill>
                <a:latin typeface="Questrial"/>
                <a:ea typeface="Questrial"/>
                <a:cs typeface="Questrial"/>
                <a:sym typeface="Questrial"/>
              </a:defRPr>
            </a:lvl3pPr>
            <a:lvl4pPr indent="0" lvl="3" marL="1371600" marR="0" rtl="0" algn="l">
              <a:lnSpc>
                <a:spcPct val="90000"/>
              </a:lnSpc>
              <a:spcBef>
                <a:spcPts val="500"/>
              </a:spcBef>
              <a:buClr>
                <a:schemeClr val="lt1"/>
              </a:buClr>
              <a:buFont typeface="Arial"/>
              <a:buNone/>
              <a:defRPr b="0" i="0" sz="1600" u="none" cap="none" strike="noStrike">
                <a:solidFill>
                  <a:schemeClr val="lt1"/>
                </a:solidFill>
                <a:latin typeface="Questrial"/>
                <a:ea typeface="Questrial"/>
                <a:cs typeface="Questrial"/>
                <a:sym typeface="Questrial"/>
              </a:defRPr>
            </a:lvl4pPr>
            <a:lvl5pPr indent="0" lvl="4" marL="1828800" marR="0" rtl="0" algn="l">
              <a:lnSpc>
                <a:spcPct val="90000"/>
              </a:lnSpc>
              <a:spcBef>
                <a:spcPts val="500"/>
              </a:spcBef>
              <a:buClr>
                <a:schemeClr val="lt1"/>
              </a:buClr>
              <a:buFont typeface="Arial"/>
              <a:buNone/>
              <a:defRPr b="0" i="0" sz="1600" u="none" cap="none" strike="noStrike">
                <a:solidFill>
                  <a:schemeClr val="lt1"/>
                </a:solidFill>
                <a:latin typeface="Questrial"/>
                <a:ea typeface="Questrial"/>
                <a:cs typeface="Questrial"/>
                <a:sym typeface="Questrial"/>
              </a:defRPr>
            </a:lvl5pPr>
            <a:lvl6pPr indent="0" lvl="5" marL="2286000" marR="0" rtl="0" algn="l">
              <a:lnSpc>
                <a:spcPct val="90000"/>
              </a:lnSpc>
              <a:spcBef>
                <a:spcPts val="500"/>
              </a:spcBef>
              <a:buClr>
                <a:schemeClr val="lt1"/>
              </a:buClr>
              <a:buFont typeface="Arial"/>
              <a:buNone/>
              <a:defRPr b="0" i="0" sz="1600" u="none" cap="none" strike="noStrike">
                <a:solidFill>
                  <a:schemeClr val="lt1"/>
                </a:solidFill>
                <a:latin typeface="Questrial"/>
                <a:ea typeface="Questrial"/>
                <a:cs typeface="Questrial"/>
                <a:sym typeface="Questrial"/>
              </a:defRPr>
            </a:lvl6pPr>
            <a:lvl7pPr indent="0" lvl="6" marL="2743200" marR="0" rtl="0" algn="l">
              <a:lnSpc>
                <a:spcPct val="90000"/>
              </a:lnSpc>
              <a:spcBef>
                <a:spcPts val="500"/>
              </a:spcBef>
              <a:buClr>
                <a:schemeClr val="lt1"/>
              </a:buClr>
              <a:buFont typeface="Arial"/>
              <a:buNone/>
              <a:defRPr b="0" i="0" sz="1600" u="none" cap="none" strike="noStrike">
                <a:solidFill>
                  <a:schemeClr val="lt1"/>
                </a:solidFill>
                <a:latin typeface="Questrial"/>
                <a:ea typeface="Questrial"/>
                <a:cs typeface="Questrial"/>
                <a:sym typeface="Questrial"/>
              </a:defRPr>
            </a:lvl7pPr>
            <a:lvl8pPr indent="0" lvl="7" marL="3200400" marR="0" rtl="0" algn="l">
              <a:lnSpc>
                <a:spcPct val="90000"/>
              </a:lnSpc>
              <a:spcBef>
                <a:spcPts val="500"/>
              </a:spcBef>
              <a:buClr>
                <a:schemeClr val="lt1"/>
              </a:buClr>
              <a:buFont typeface="Arial"/>
              <a:buNone/>
              <a:defRPr b="0" i="0" sz="1600" u="none" cap="none" strike="noStrike">
                <a:solidFill>
                  <a:schemeClr val="lt1"/>
                </a:solidFill>
                <a:latin typeface="Questrial"/>
                <a:ea typeface="Questrial"/>
                <a:cs typeface="Questrial"/>
                <a:sym typeface="Questrial"/>
              </a:defRPr>
            </a:lvl8pPr>
            <a:lvl9pPr indent="0" lvl="8" marL="3657600" marR="0" rtl="0" algn="l">
              <a:lnSpc>
                <a:spcPct val="90000"/>
              </a:lnSpc>
              <a:spcBef>
                <a:spcPts val="500"/>
              </a:spcBef>
              <a:buClr>
                <a:schemeClr val="lt1"/>
              </a:buClr>
              <a:buFont typeface="Arial"/>
              <a:buNone/>
              <a:defRPr b="0" i="0" sz="1600" u="none" cap="none" strike="noStrike">
                <a:solidFill>
                  <a:schemeClr val="lt1"/>
                </a:solidFill>
                <a:latin typeface="Questrial"/>
                <a:ea typeface="Questrial"/>
                <a:cs typeface="Questrial"/>
                <a:sym typeface="Questrial"/>
              </a:defRPr>
            </a:lvl9pPr>
          </a:lstStyle>
          <a:p/>
        </p:txBody>
      </p:sp>
      <p:sp>
        <p:nvSpPr>
          <p:cNvPr id="121" name="Shape 121"/>
          <p:cNvSpPr txBox="1"/>
          <p:nvPr>
            <p:ph idx="3" type="body"/>
          </p:nvPr>
        </p:nvSpPr>
        <p:spPr>
          <a:xfrm>
            <a:off x="688618" y="4873764"/>
            <a:ext cx="3451582" cy="1344921"/>
          </a:xfrm>
          <a:prstGeom prst="rect">
            <a:avLst/>
          </a:prstGeom>
          <a:noFill/>
          <a:ln>
            <a:noFill/>
          </a:ln>
        </p:spPr>
        <p:txBody>
          <a:bodyPr anchorCtr="0" anchor="t" bIns="91425" lIns="91425" rIns="91425" tIns="91425"/>
          <a:lstStyle>
            <a:lvl1pPr indent="0" lvl="0" marL="0" marR="0" rtl="0" algn="l">
              <a:lnSpc>
                <a:spcPct val="90000"/>
              </a:lnSpc>
              <a:spcBef>
                <a:spcPts val="1000"/>
              </a:spcBef>
              <a:buClr>
                <a:schemeClr val="lt1"/>
              </a:buClr>
              <a:buFont typeface="Arial"/>
              <a:buNone/>
              <a:defRPr b="0" i="0" sz="1400" u="none" cap="none" strike="noStrike">
                <a:solidFill>
                  <a:schemeClr val="lt1"/>
                </a:solidFill>
                <a:latin typeface="Questrial"/>
                <a:ea typeface="Questrial"/>
                <a:cs typeface="Questrial"/>
                <a:sym typeface="Questrial"/>
              </a:defRPr>
            </a:lvl1pPr>
            <a:lvl2pPr indent="0" lvl="1" marL="457200" marR="0" rtl="0" algn="l">
              <a:lnSpc>
                <a:spcPct val="90000"/>
              </a:lnSpc>
              <a:spcBef>
                <a:spcPts val="500"/>
              </a:spcBef>
              <a:buClr>
                <a:schemeClr val="lt1"/>
              </a:buClr>
              <a:buFont typeface="Arial"/>
              <a:buNone/>
              <a:defRPr b="0" i="0" sz="1200" u="none" cap="none" strike="noStrike">
                <a:solidFill>
                  <a:schemeClr val="lt1"/>
                </a:solidFill>
                <a:latin typeface="Questrial"/>
                <a:ea typeface="Questrial"/>
                <a:cs typeface="Questrial"/>
                <a:sym typeface="Questrial"/>
              </a:defRPr>
            </a:lvl2pPr>
            <a:lvl3pPr indent="0" lvl="2" marL="914400" marR="0" rtl="0" algn="l">
              <a:lnSpc>
                <a:spcPct val="90000"/>
              </a:lnSpc>
              <a:spcBef>
                <a:spcPts val="500"/>
              </a:spcBef>
              <a:buClr>
                <a:schemeClr val="lt1"/>
              </a:buClr>
              <a:buFont typeface="Arial"/>
              <a:buNone/>
              <a:defRPr b="0" i="0" sz="1000" u="none" cap="none" strike="noStrike">
                <a:solidFill>
                  <a:schemeClr val="lt1"/>
                </a:solidFill>
                <a:latin typeface="Questrial"/>
                <a:ea typeface="Questrial"/>
                <a:cs typeface="Questrial"/>
                <a:sym typeface="Questrial"/>
              </a:defRPr>
            </a:lvl3pPr>
            <a:lvl4pPr indent="0" lvl="3" marL="1371600" marR="0" rtl="0" algn="l">
              <a:lnSpc>
                <a:spcPct val="90000"/>
              </a:lnSpc>
              <a:spcBef>
                <a:spcPts val="500"/>
              </a:spcBef>
              <a:buClr>
                <a:schemeClr val="lt1"/>
              </a:buClr>
              <a:buFont typeface="Arial"/>
              <a:buNone/>
              <a:defRPr b="0" i="0" sz="900" u="none" cap="none" strike="noStrike">
                <a:solidFill>
                  <a:schemeClr val="lt1"/>
                </a:solidFill>
                <a:latin typeface="Questrial"/>
                <a:ea typeface="Questrial"/>
                <a:cs typeface="Questrial"/>
                <a:sym typeface="Questrial"/>
              </a:defRPr>
            </a:lvl4pPr>
            <a:lvl5pPr indent="0" lvl="4" marL="1828800" marR="0" rtl="0" algn="l">
              <a:lnSpc>
                <a:spcPct val="90000"/>
              </a:lnSpc>
              <a:spcBef>
                <a:spcPts val="500"/>
              </a:spcBef>
              <a:buClr>
                <a:schemeClr val="lt1"/>
              </a:buClr>
              <a:buFont typeface="Arial"/>
              <a:buNone/>
              <a:defRPr b="0" i="0" sz="900" u="none" cap="none" strike="noStrike">
                <a:solidFill>
                  <a:schemeClr val="lt1"/>
                </a:solidFill>
                <a:latin typeface="Questrial"/>
                <a:ea typeface="Questrial"/>
                <a:cs typeface="Questrial"/>
                <a:sym typeface="Questrial"/>
              </a:defRPr>
            </a:lvl5pPr>
            <a:lvl6pPr indent="0" lvl="5" marL="2286000" marR="0" rtl="0" algn="l">
              <a:lnSpc>
                <a:spcPct val="90000"/>
              </a:lnSpc>
              <a:spcBef>
                <a:spcPts val="500"/>
              </a:spcBef>
              <a:buClr>
                <a:schemeClr val="lt1"/>
              </a:buClr>
              <a:buFont typeface="Arial"/>
              <a:buNone/>
              <a:defRPr b="0" i="0" sz="900" u="none" cap="none" strike="noStrike">
                <a:solidFill>
                  <a:schemeClr val="lt1"/>
                </a:solidFill>
                <a:latin typeface="Questrial"/>
                <a:ea typeface="Questrial"/>
                <a:cs typeface="Questrial"/>
                <a:sym typeface="Questrial"/>
              </a:defRPr>
            </a:lvl6pPr>
            <a:lvl7pPr indent="0" lvl="6" marL="2743200" marR="0" rtl="0" algn="l">
              <a:lnSpc>
                <a:spcPct val="90000"/>
              </a:lnSpc>
              <a:spcBef>
                <a:spcPts val="500"/>
              </a:spcBef>
              <a:buClr>
                <a:schemeClr val="lt1"/>
              </a:buClr>
              <a:buFont typeface="Arial"/>
              <a:buNone/>
              <a:defRPr b="0" i="0" sz="900" u="none" cap="none" strike="noStrike">
                <a:solidFill>
                  <a:schemeClr val="lt1"/>
                </a:solidFill>
                <a:latin typeface="Questrial"/>
                <a:ea typeface="Questrial"/>
                <a:cs typeface="Questrial"/>
                <a:sym typeface="Questrial"/>
              </a:defRPr>
            </a:lvl7pPr>
            <a:lvl8pPr indent="0" lvl="7" marL="3200400" marR="0" rtl="0" algn="l">
              <a:lnSpc>
                <a:spcPct val="90000"/>
              </a:lnSpc>
              <a:spcBef>
                <a:spcPts val="500"/>
              </a:spcBef>
              <a:buClr>
                <a:schemeClr val="lt1"/>
              </a:buClr>
              <a:buFont typeface="Arial"/>
              <a:buNone/>
              <a:defRPr b="0" i="0" sz="900" u="none" cap="none" strike="noStrike">
                <a:solidFill>
                  <a:schemeClr val="lt1"/>
                </a:solidFill>
                <a:latin typeface="Questrial"/>
                <a:ea typeface="Questrial"/>
                <a:cs typeface="Questrial"/>
                <a:sym typeface="Questrial"/>
              </a:defRPr>
            </a:lvl8pPr>
            <a:lvl9pPr indent="0" lvl="8" marL="3657600" marR="0" rtl="0" algn="l">
              <a:lnSpc>
                <a:spcPct val="90000"/>
              </a:lnSpc>
              <a:spcBef>
                <a:spcPts val="500"/>
              </a:spcBef>
              <a:buClr>
                <a:schemeClr val="lt1"/>
              </a:buClr>
              <a:buFont typeface="Arial"/>
              <a:buNone/>
              <a:defRPr b="0" i="0" sz="900" u="none" cap="none" strike="noStrike">
                <a:solidFill>
                  <a:schemeClr val="lt1"/>
                </a:solidFill>
                <a:latin typeface="Questrial"/>
                <a:ea typeface="Questrial"/>
                <a:cs typeface="Questrial"/>
                <a:sym typeface="Questrial"/>
              </a:defRPr>
            </a:lvl9pPr>
          </a:lstStyle>
          <a:p/>
        </p:txBody>
      </p:sp>
      <p:sp>
        <p:nvSpPr>
          <p:cNvPr id="122" name="Shape 122"/>
          <p:cNvSpPr txBox="1"/>
          <p:nvPr>
            <p:ph idx="4" type="body"/>
          </p:nvPr>
        </p:nvSpPr>
        <p:spPr>
          <a:xfrm>
            <a:off x="4374262" y="4191000"/>
            <a:ext cx="3448934" cy="682765"/>
          </a:xfrm>
          <a:prstGeom prst="rect">
            <a:avLst/>
          </a:prstGeom>
          <a:noFill/>
          <a:ln>
            <a:noFill/>
          </a:ln>
        </p:spPr>
        <p:txBody>
          <a:bodyPr anchorCtr="0" anchor="b" bIns="91425" lIns="91425" rIns="91425" tIns="91425"/>
          <a:lstStyle>
            <a:lvl1pPr indent="0" lvl="0" marL="0" marR="0" rtl="0" algn="l">
              <a:lnSpc>
                <a:spcPct val="90000"/>
              </a:lnSpc>
              <a:spcBef>
                <a:spcPts val="1000"/>
              </a:spcBef>
              <a:buClr>
                <a:schemeClr val="lt1"/>
              </a:buClr>
              <a:buFont typeface="Arial"/>
              <a:buNone/>
              <a:defRPr b="0" i="0" sz="2400" u="none" cap="none" strike="noStrike">
                <a:solidFill>
                  <a:schemeClr val="lt1"/>
                </a:solidFill>
                <a:latin typeface="Questrial"/>
                <a:ea typeface="Questrial"/>
                <a:cs typeface="Questrial"/>
                <a:sym typeface="Questrial"/>
              </a:defRPr>
            </a:lvl1pPr>
            <a:lvl2pPr indent="0" lvl="1" marL="457200" marR="0" rtl="0" algn="l">
              <a:lnSpc>
                <a:spcPct val="90000"/>
              </a:lnSpc>
              <a:spcBef>
                <a:spcPts val="500"/>
              </a:spcBef>
              <a:buClr>
                <a:schemeClr val="lt1"/>
              </a:buClr>
              <a:buFont typeface="Arial"/>
              <a:buNone/>
              <a:defRPr b="1" i="0" sz="2000" u="none" cap="none" strike="noStrike">
                <a:solidFill>
                  <a:schemeClr val="lt1"/>
                </a:solidFill>
                <a:latin typeface="Questrial"/>
                <a:ea typeface="Questrial"/>
                <a:cs typeface="Questrial"/>
                <a:sym typeface="Questrial"/>
              </a:defRPr>
            </a:lvl2pPr>
            <a:lvl3pPr indent="0" lvl="2" marL="914400" marR="0" rtl="0" algn="l">
              <a:lnSpc>
                <a:spcPct val="90000"/>
              </a:lnSpc>
              <a:spcBef>
                <a:spcPts val="500"/>
              </a:spcBef>
              <a:buClr>
                <a:schemeClr val="lt1"/>
              </a:buClr>
              <a:buFont typeface="Arial"/>
              <a:buNone/>
              <a:defRPr b="1" i="0" sz="1800" u="none" cap="none" strike="noStrike">
                <a:solidFill>
                  <a:schemeClr val="lt1"/>
                </a:solidFill>
                <a:latin typeface="Questrial"/>
                <a:ea typeface="Questrial"/>
                <a:cs typeface="Questrial"/>
                <a:sym typeface="Questrial"/>
              </a:defRPr>
            </a:lvl3pPr>
            <a:lvl4pPr indent="0" lvl="3" marL="1371600" marR="0" rtl="0" algn="l">
              <a:lnSpc>
                <a:spcPct val="90000"/>
              </a:lnSpc>
              <a:spcBef>
                <a:spcPts val="500"/>
              </a:spcBef>
              <a:buClr>
                <a:schemeClr val="lt1"/>
              </a:buClr>
              <a:buFont typeface="Arial"/>
              <a:buNone/>
              <a:defRPr b="1" i="0" sz="1600" u="none" cap="none" strike="noStrike">
                <a:solidFill>
                  <a:schemeClr val="lt1"/>
                </a:solidFill>
                <a:latin typeface="Questrial"/>
                <a:ea typeface="Questrial"/>
                <a:cs typeface="Questrial"/>
                <a:sym typeface="Questrial"/>
              </a:defRPr>
            </a:lvl4pPr>
            <a:lvl5pPr indent="0" lvl="4" marL="1828800" marR="0" rtl="0" algn="l">
              <a:lnSpc>
                <a:spcPct val="90000"/>
              </a:lnSpc>
              <a:spcBef>
                <a:spcPts val="500"/>
              </a:spcBef>
              <a:buClr>
                <a:schemeClr val="lt1"/>
              </a:buClr>
              <a:buFont typeface="Arial"/>
              <a:buNone/>
              <a:defRPr b="1" i="0" sz="1600" u="none" cap="none" strike="noStrike">
                <a:solidFill>
                  <a:schemeClr val="lt1"/>
                </a:solidFill>
                <a:latin typeface="Questrial"/>
                <a:ea typeface="Questrial"/>
                <a:cs typeface="Questrial"/>
                <a:sym typeface="Questrial"/>
              </a:defRPr>
            </a:lvl5pPr>
            <a:lvl6pPr indent="0" lvl="5" marL="2286000" marR="0" rtl="0" algn="l">
              <a:lnSpc>
                <a:spcPct val="90000"/>
              </a:lnSpc>
              <a:spcBef>
                <a:spcPts val="500"/>
              </a:spcBef>
              <a:buClr>
                <a:schemeClr val="lt1"/>
              </a:buClr>
              <a:buFont typeface="Arial"/>
              <a:buNone/>
              <a:defRPr b="1" i="0" sz="1600" u="none" cap="none" strike="noStrike">
                <a:solidFill>
                  <a:schemeClr val="lt1"/>
                </a:solidFill>
                <a:latin typeface="Questrial"/>
                <a:ea typeface="Questrial"/>
                <a:cs typeface="Questrial"/>
                <a:sym typeface="Questrial"/>
              </a:defRPr>
            </a:lvl6pPr>
            <a:lvl7pPr indent="0" lvl="6" marL="2743200" marR="0" rtl="0" algn="l">
              <a:lnSpc>
                <a:spcPct val="90000"/>
              </a:lnSpc>
              <a:spcBef>
                <a:spcPts val="500"/>
              </a:spcBef>
              <a:buClr>
                <a:schemeClr val="lt1"/>
              </a:buClr>
              <a:buFont typeface="Arial"/>
              <a:buNone/>
              <a:defRPr b="1" i="0" sz="1600" u="none" cap="none" strike="noStrike">
                <a:solidFill>
                  <a:schemeClr val="lt1"/>
                </a:solidFill>
                <a:latin typeface="Questrial"/>
                <a:ea typeface="Questrial"/>
                <a:cs typeface="Questrial"/>
                <a:sym typeface="Questrial"/>
              </a:defRPr>
            </a:lvl7pPr>
            <a:lvl8pPr indent="0" lvl="7" marL="3200400" marR="0" rtl="0" algn="l">
              <a:lnSpc>
                <a:spcPct val="90000"/>
              </a:lnSpc>
              <a:spcBef>
                <a:spcPts val="500"/>
              </a:spcBef>
              <a:buClr>
                <a:schemeClr val="lt1"/>
              </a:buClr>
              <a:buFont typeface="Arial"/>
              <a:buNone/>
              <a:defRPr b="1" i="0" sz="1600" u="none" cap="none" strike="noStrike">
                <a:solidFill>
                  <a:schemeClr val="lt1"/>
                </a:solidFill>
                <a:latin typeface="Questrial"/>
                <a:ea typeface="Questrial"/>
                <a:cs typeface="Questrial"/>
                <a:sym typeface="Questrial"/>
              </a:defRPr>
            </a:lvl8pPr>
            <a:lvl9pPr indent="0" lvl="8" marL="3657600" marR="0" rtl="0" algn="l">
              <a:lnSpc>
                <a:spcPct val="90000"/>
              </a:lnSpc>
              <a:spcBef>
                <a:spcPts val="500"/>
              </a:spcBef>
              <a:buClr>
                <a:schemeClr val="lt1"/>
              </a:buClr>
              <a:buFont typeface="Arial"/>
              <a:buNone/>
              <a:defRPr b="1" i="0" sz="1600" u="none" cap="none" strike="noStrike">
                <a:solidFill>
                  <a:schemeClr val="lt1"/>
                </a:solidFill>
                <a:latin typeface="Questrial"/>
                <a:ea typeface="Questrial"/>
                <a:cs typeface="Questrial"/>
                <a:sym typeface="Questrial"/>
              </a:defRPr>
            </a:lvl9pPr>
          </a:lstStyle>
          <a:p/>
        </p:txBody>
      </p:sp>
      <p:sp>
        <p:nvSpPr>
          <p:cNvPr id="123" name="Shape 123"/>
          <p:cNvSpPr/>
          <p:nvPr>
            <p:ph idx="5" type="pic"/>
          </p:nvPr>
        </p:nvSpPr>
        <p:spPr>
          <a:xfrm>
            <a:off x="4374262" y="2362200"/>
            <a:ext cx="3448935" cy="1524000"/>
          </a:xfrm>
          <a:prstGeom prst="roundRect">
            <a:avLst>
              <a:gd fmla="val 0" name="adj"/>
            </a:avLst>
          </a:prstGeom>
          <a:noFill/>
          <a:ln>
            <a:noFill/>
          </a:ln>
          <a:effectLst>
            <a:outerShdw blurRad="50799" rotWithShape="0" algn="tl" dir="5400000" dist="50800">
              <a:srgbClr val="000000">
                <a:alpha val="42745"/>
              </a:srgbClr>
            </a:outerShdw>
          </a:effectLst>
        </p:spPr>
        <p:txBody>
          <a:bodyPr anchorCtr="0" anchor="t" bIns="91425" lIns="91425" rIns="91425" tIns="91425"/>
          <a:lstStyle>
            <a:lvl1pPr indent="0" lvl="0" marL="0" marR="0" rtl="0" algn="ctr">
              <a:lnSpc>
                <a:spcPct val="90000"/>
              </a:lnSpc>
              <a:spcBef>
                <a:spcPts val="1000"/>
              </a:spcBef>
              <a:buClr>
                <a:schemeClr val="lt1"/>
              </a:buClr>
              <a:buFont typeface="Arial"/>
              <a:buNone/>
              <a:defRPr b="0" i="0" sz="1600" u="none" cap="none" strike="noStrike">
                <a:solidFill>
                  <a:schemeClr val="lt1"/>
                </a:solidFill>
                <a:latin typeface="Questrial"/>
                <a:ea typeface="Questrial"/>
                <a:cs typeface="Questrial"/>
                <a:sym typeface="Questrial"/>
              </a:defRPr>
            </a:lvl1pPr>
            <a:lvl2pPr indent="0" lvl="1" marL="457200" marR="0" rtl="0" algn="l">
              <a:lnSpc>
                <a:spcPct val="90000"/>
              </a:lnSpc>
              <a:spcBef>
                <a:spcPts val="500"/>
              </a:spcBef>
              <a:buClr>
                <a:schemeClr val="lt1"/>
              </a:buClr>
              <a:buFont typeface="Arial"/>
              <a:buNone/>
              <a:defRPr b="0" i="0" sz="1600" u="none" cap="none" strike="noStrike">
                <a:solidFill>
                  <a:schemeClr val="lt1"/>
                </a:solidFill>
                <a:latin typeface="Questrial"/>
                <a:ea typeface="Questrial"/>
                <a:cs typeface="Questrial"/>
                <a:sym typeface="Questrial"/>
              </a:defRPr>
            </a:lvl2pPr>
            <a:lvl3pPr indent="0" lvl="2" marL="914400" marR="0" rtl="0" algn="l">
              <a:lnSpc>
                <a:spcPct val="90000"/>
              </a:lnSpc>
              <a:spcBef>
                <a:spcPts val="500"/>
              </a:spcBef>
              <a:buClr>
                <a:schemeClr val="lt1"/>
              </a:buClr>
              <a:buFont typeface="Arial"/>
              <a:buNone/>
              <a:defRPr b="0" i="0" sz="1600" u="none" cap="none" strike="noStrike">
                <a:solidFill>
                  <a:schemeClr val="lt1"/>
                </a:solidFill>
                <a:latin typeface="Questrial"/>
                <a:ea typeface="Questrial"/>
                <a:cs typeface="Questrial"/>
                <a:sym typeface="Questrial"/>
              </a:defRPr>
            </a:lvl3pPr>
            <a:lvl4pPr indent="0" lvl="3" marL="1371600" marR="0" rtl="0" algn="l">
              <a:lnSpc>
                <a:spcPct val="90000"/>
              </a:lnSpc>
              <a:spcBef>
                <a:spcPts val="500"/>
              </a:spcBef>
              <a:buClr>
                <a:schemeClr val="lt1"/>
              </a:buClr>
              <a:buFont typeface="Arial"/>
              <a:buNone/>
              <a:defRPr b="0" i="0" sz="1600" u="none" cap="none" strike="noStrike">
                <a:solidFill>
                  <a:schemeClr val="lt1"/>
                </a:solidFill>
                <a:latin typeface="Questrial"/>
                <a:ea typeface="Questrial"/>
                <a:cs typeface="Questrial"/>
                <a:sym typeface="Questrial"/>
              </a:defRPr>
            </a:lvl4pPr>
            <a:lvl5pPr indent="0" lvl="4" marL="1828800" marR="0" rtl="0" algn="l">
              <a:lnSpc>
                <a:spcPct val="90000"/>
              </a:lnSpc>
              <a:spcBef>
                <a:spcPts val="500"/>
              </a:spcBef>
              <a:buClr>
                <a:schemeClr val="lt1"/>
              </a:buClr>
              <a:buFont typeface="Arial"/>
              <a:buNone/>
              <a:defRPr b="0" i="0" sz="1600" u="none" cap="none" strike="noStrike">
                <a:solidFill>
                  <a:schemeClr val="lt1"/>
                </a:solidFill>
                <a:latin typeface="Questrial"/>
                <a:ea typeface="Questrial"/>
                <a:cs typeface="Questrial"/>
                <a:sym typeface="Questrial"/>
              </a:defRPr>
            </a:lvl5pPr>
            <a:lvl6pPr indent="0" lvl="5" marL="2286000" marR="0" rtl="0" algn="l">
              <a:lnSpc>
                <a:spcPct val="90000"/>
              </a:lnSpc>
              <a:spcBef>
                <a:spcPts val="500"/>
              </a:spcBef>
              <a:buClr>
                <a:schemeClr val="lt1"/>
              </a:buClr>
              <a:buFont typeface="Arial"/>
              <a:buNone/>
              <a:defRPr b="0" i="0" sz="1600" u="none" cap="none" strike="noStrike">
                <a:solidFill>
                  <a:schemeClr val="lt1"/>
                </a:solidFill>
                <a:latin typeface="Questrial"/>
                <a:ea typeface="Questrial"/>
                <a:cs typeface="Questrial"/>
                <a:sym typeface="Questrial"/>
              </a:defRPr>
            </a:lvl6pPr>
            <a:lvl7pPr indent="0" lvl="6" marL="2743200" marR="0" rtl="0" algn="l">
              <a:lnSpc>
                <a:spcPct val="90000"/>
              </a:lnSpc>
              <a:spcBef>
                <a:spcPts val="500"/>
              </a:spcBef>
              <a:buClr>
                <a:schemeClr val="lt1"/>
              </a:buClr>
              <a:buFont typeface="Arial"/>
              <a:buNone/>
              <a:defRPr b="0" i="0" sz="1600" u="none" cap="none" strike="noStrike">
                <a:solidFill>
                  <a:schemeClr val="lt1"/>
                </a:solidFill>
                <a:latin typeface="Questrial"/>
                <a:ea typeface="Questrial"/>
                <a:cs typeface="Questrial"/>
                <a:sym typeface="Questrial"/>
              </a:defRPr>
            </a:lvl7pPr>
            <a:lvl8pPr indent="0" lvl="7" marL="3200400" marR="0" rtl="0" algn="l">
              <a:lnSpc>
                <a:spcPct val="90000"/>
              </a:lnSpc>
              <a:spcBef>
                <a:spcPts val="500"/>
              </a:spcBef>
              <a:buClr>
                <a:schemeClr val="lt1"/>
              </a:buClr>
              <a:buFont typeface="Arial"/>
              <a:buNone/>
              <a:defRPr b="0" i="0" sz="1600" u="none" cap="none" strike="noStrike">
                <a:solidFill>
                  <a:schemeClr val="lt1"/>
                </a:solidFill>
                <a:latin typeface="Questrial"/>
                <a:ea typeface="Questrial"/>
                <a:cs typeface="Questrial"/>
                <a:sym typeface="Questrial"/>
              </a:defRPr>
            </a:lvl8pPr>
            <a:lvl9pPr indent="0" lvl="8" marL="3657600" marR="0" rtl="0" algn="l">
              <a:lnSpc>
                <a:spcPct val="90000"/>
              </a:lnSpc>
              <a:spcBef>
                <a:spcPts val="500"/>
              </a:spcBef>
              <a:buClr>
                <a:schemeClr val="lt1"/>
              </a:buClr>
              <a:buFont typeface="Arial"/>
              <a:buNone/>
              <a:defRPr b="0" i="0" sz="1600" u="none" cap="none" strike="noStrike">
                <a:solidFill>
                  <a:schemeClr val="lt1"/>
                </a:solidFill>
                <a:latin typeface="Questrial"/>
                <a:ea typeface="Questrial"/>
                <a:cs typeface="Questrial"/>
                <a:sym typeface="Questrial"/>
              </a:defRPr>
            </a:lvl9pPr>
          </a:lstStyle>
          <a:p/>
        </p:txBody>
      </p:sp>
      <p:sp>
        <p:nvSpPr>
          <p:cNvPr id="124" name="Shape 124"/>
          <p:cNvSpPr txBox="1"/>
          <p:nvPr>
            <p:ph idx="6" type="body"/>
          </p:nvPr>
        </p:nvSpPr>
        <p:spPr>
          <a:xfrm>
            <a:off x="4374264" y="4873762"/>
            <a:ext cx="3448934" cy="1344921"/>
          </a:xfrm>
          <a:prstGeom prst="rect">
            <a:avLst/>
          </a:prstGeom>
          <a:noFill/>
          <a:ln>
            <a:noFill/>
          </a:ln>
        </p:spPr>
        <p:txBody>
          <a:bodyPr anchorCtr="0" anchor="t" bIns="91425" lIns="91425" rIns="91425" tIns="91425"/>
          <a:lstStyle>
            <a:lvl1pPr indent="0" lvl="0" marL="0" marR="0" rtl="0" algn="l">
              <a:lnSpc>
                <a:spcPct val="90000"/>
              </a:lnSpc>
              <a:spcBef>
                <a:spcPts val="1000"/>
              </a:spcBef>
              <a:buClr>
                <a:schemeClr val="lt1"/>
              </a:buClr>
              <a:buFont typeface="Arial"/>
              <a:buNone/>
              <a:defRPr b="0" i="0" sz="1400" u="none" cap="none" strike="noStrike">
                <a:solidFill>
                  <a:schemeClr val="lt1"/>
                </a:solidFill>
                <a:latin typeface="Questrial"/>
                <a:ea typeface="Questrial"/>
                <a:cs typeface="Questrial"/>
                <a:sym typeface="Questrial"/>
              </a:defRPr>
            </a:lvl1pPr>
            <a:lvl2pPr indent="0" lvl="1" marL="457200" marR="0" rtl="0" algn="l">
              <a:lnSpc>
                <a:spcPct val="90000"/>
              </a:lnSpc>
              <a:spcBef>
                <a:spcPts val="500"/>
              </a:spcBef>
              <a:buClr>
                <a:schemeClr val="lt1"/>
              </a:buClr>
              <a:buFont typeface="Arial"/>
              <a:buNone/>
              <a:defRPr b="0" i="0" sz="1200" u="none" cap="none" strike="noStrike">
                <a:solidFill>
                  <a:schemeClr val="lt1"/>
                </a:solidFill>
                <a:latin typeface="Questrial"/>
                <a:ea typeface="Questrial"/>
                <a:cs typeface="Questrial"/>
                <a:sym typeface="Questrial"/>
              </a:defRPr>
            </a:lvl2pPr>
            <a:lvl3pPr indent="0" lvl="2" marL="914400" marR="0" rtl="0" algn="l">
              <a:lnSpc>
                <a:spcPct val="90000"/>
              </a:lnSpc>
              <a:spcBef>
                <a:spcPts val="500"/>
              </a:spcBef>
              <a:buClr>
                <a:schemeClr val="lt1"/>
              </a:buClr>
              <a:buFont typeface="Arial"/>
              <a:buNone/>
              <a:defRPr b="0" i="0" sz="1000" u="none" cap="none" strike="noStrike">
                <a:solidFill>
                  <a:schemeClr val="lt1"/>
                </a:solidFill>
                <a:latin typeface="Questrial"/>
                <a:ea typeface="Questrial"/>
                <a:cs typeface="Questrial"/>
                <a:sym typeface="Questrial"/>
              </a:defRPr>
            </a:lvl3pPr>
            <a:lvl4pPr indent="0" lvl="3" marL="1371600" marR="0" rtl="0" algn="l">
              <a:lnSpc>
                <a:spcPct val="90000"/>
              </a:lnSpc>
              <a:spcBef>
                <a:spcPts val="500"/>
              </a:spcBef>
              <a:buClr>
                <a:schemeClr val="lt1"/>
              </a:buClr>
              <a:buFont typeface="Arial"/>
              <a:buNone/>
              <a:defRPr b="0" i="0" sz="900" u="none" cap="none" strike="noStrike">
                <a:solidFill>
                  <a:schemeClr val="lt1"/>
                </a:solidFill>
                <a:latin typeface="Questrial"/>
                <a:ea typeface="Questrial"/>
                <a:cs typeface="Questrial"/>
                <a:sym typeface="Questrial"/>
              </a:defRPr>
            </a:lvl4pPr>
            <a:lvl5pPr indent="0" lvl="4" marL="1828800" marR="0" rtl="0" algn="l">
              <a:lnSpc>
                <a:spcPct val="90000"/>
              </a:lnSpc>
              <a:spcBef>
                <a:spcPts val="500"/>
              </a:spcBef>
              <a:buClr>
                <a:schemeClr val="lt1"/>
              </a:buClr>
              <a:buFont typeface="Arial"/>
              <a:buNone/>
              <a:defRPr b="0" i="0" sz="900" u="none" cap="none" strike="noStrike">
                <a:solidFill>
                  <a:schemeClr val="lt1"/>
                </a:solidFill>
                <a:latin typeface="Questrial"/>
                <a:ea typeface="Questrial"/>
                <a:cs typeface="Questrial"/>
                <a:sym typeface="Questrial"/>
              </a:defRPr>
            </a:lvl5pPr>
            <a:lvl6pPr indent="0" lvl="5" marL="2286000" marR="0" rtl="0" algn="l">
              <a:lnSpc>
                <a:spcPct val="90000"/>
              </a:lnSpc>
              <a:spcBef>
                <a:spcPts val="500"/>
              </a:spcBef>
              <a:buClr>
                <a:schemeClr val="lt1"/>
              </a:buClr>
              <a:buFont typeface="Arial"/>
              <a:buNone/>
              <a:defRPr b="0" i="0" sz="900" u="none" cap="none" strike="noStrike">
                <a:solidFill>
                  <a:schemeClr val="lt1"/>
                </a:solidFill>
                <a:latin typeface="Questrial"/>
                <a:ea typeface="Questrial"/>
                <a:cs typeface="Questrial"/>
                <a:sym typeface="Questrial"/>
              </a:defRPr>
            </a:lvl6pPr>
            <a:lvl7pPr indent="0" lvl="6" marL="2743200" marR="0" rtl="0" algn="l">
              <a:lnSpc>
                <a:spcPct val="90000"/>
              </a:lnSpc>
              <a:spcBef>
                <a:spcPts val="500"/>
              </a:spcBef>
              <a:buClr>
                <a:schemeClr val="lt1"/>
              </a:buClr>
              <a:buFont typeface="Arial"/>
              <a:buNone/>
              <a:defRPr b="0" i="0" sz="900" u="none" cap="none" strike="noStrike">
                <a:solidFill>
                  <a:schemeClr val="lt1"/>
                </a:solidFill>
                <a:latin typeface="Questrial"/>
                <a:ea typeface="Questrial"/>
                <a:cs typeface="Questrial"/>
                <a:sym typeface="Questrial"/>
              </a:defRPr>
            </a:lvl7pPr>
            <a:lvl8pPr indent="0" lvl="7" marL="3200400" marR="0" rtl="0" algn="l">
              <a:lnSpc>
                <a:spcPct val="90000"/>
              </a:lnSpc>
              <a:spcBef>
                <a:spcPts val="500"/>
              </a:spcBef>
              <a:buClr>
                <a:schemeClr val="lt1"/>
              </a:buClr>
              <a:buFont typeface="Arial"/>
              <a:buNone/>
              <a:defRPr b="0" i="0" sz="900" u="none" cap="none" strike="noStrike">
                <a:solidFill>
                  <a:schemeClr val="lt1"/>
                </a:solidFill>
                <a:latin typeface="Questrial"/>
                <a:ea typeface="Questrial"/>
                <a:cs typeface="Questrial"/>
                <a:sym typeface="Questrial"/>
              </a:defRPr>
            </a:lvl8pPr>
            <a:lvl9pPr indent="0" lvl="8" marL="3657600" marR="0" rtl="0" algn="l">
              <a:lnSpc>
                <a:spcPct val="90000"/>
              </a:lnSpc>
              <a:spcBef>
                <a:spcPts val="500"/>
              </a:spcBef>
              <a:buClr>
                <a:schemeClr val="lt1"/>
              </a:buClr>
              <a:buFont typeface="Arial"/>
              <a:buNone/>
              <a:defRPr b="0" i="0" sz="900" u="none" cap="none" strike="noStrike">
                <a:solidFill>
                  <a:schemeClr val="lt1"/>
                </a:solidFill>
                <a:latin typeface="Questrial"/>
                <a:ea typeface="Questrial"/>
                <a:cs typeface="Questrial"/>
                <a:sym typeface="Questrial"/>
              </a:defRPr>
            </a:lvl9pPr>
          </a:lstStyle>
          <a:p/>
        </p:txBody>
      </p:sp>
      <p:sp>
        <p:nvSpPr>
          <p:cNvPr id="125" name="Shape 125"/>
          <p:cNvSpPr txBox="1"/>
          <p:nvPr>
            <p:ph idx="7" type="body"/>
          </p:nvPr>
        </p:nvSpPr>
        <p:spPr>
          <a:xfrm>
            <a:off x="8049731" y="4191000"/>
            <a:ext cx="3456469" cy="682765"/>
          </a:xfrm>
          <a:prstGeom prst="rect">
            <a:avLst/>
          </a:prstGeom>
          <a:noFill/>
          <a:ln>
            <a:noFill/>
          </a:ln>
        </p:spPr>
        <p:txBody>
          <a:bodyPr anchorCtr="0" anchor="b" bIns="91425" lIns="91425" rIns="91425" tIns="91425"/>
          <a:lstStyle>
            <a:lvl1pPr indent="0" lvl="0" marL="0" marR="0" rtl="0" algn="l">
              <a:lnSpc>
                <a:spcPct val="90000"/>
              </a:lnSpc>
              <a:spcBef>
                <a:spcPts val="1000"/>
              </a:spcBef>
              <a:buClr>
                <a:schemeClr val="lt1"/>
              </a:buClr>
              <a:buFont typeface="Arial"/>
              <a:buNone/>
              <a:defRPr b="0" i="0" sz="2400" u="none" cap="none" strike="noStrike">
                <a:solidFill>
                  <a:schemeClr val="lt1"/>
                </a:solidFill>
                <a:latin typeface="Questrial"/>
                <a:ea typeface="Questrial"/>
                <a:cs typeface="Questrial"/>
                <a:sym typeface="Questrial"/>
              </a:defRPr>
            </a:lvl1pPr>
            <a:lvl2pPr indent="0" lvl="1" marL="457200" marR="0" rtl="0" algn="l">
              <a:lnSpc>
                <a:spcPct val="90000"/>
              </a:lnSpc>
              <a:spcBef>
                <a:spcPts val="500"/>
              </a:spcBef>
              <a:buClr>
                <a:schemeClr val="lt1"/>
              </a:buClr>
              <a:buFont typeface="Arial"/>
              <a:buNone/>
              <a:defRPr b="1" i="0" sz="2000" u="none" cap="none" strike="noStrike">
                <a:solidFill>
                  <a:schemeClr val="lt1"/>
                </a:solidFill>
                <a:latin typeface="Questrial"/>
                <a:ea typeface="Questrial"/>
                <a:cs typeface="Questrial"/>
                <a:sym typeface="Questrial"/>
              </a:defRPr>
            </a:lvl2pPr>
            <a:lvl3pPr indent="0" lvl="2" marL="914400" marR="0" rtl="0" algn="l">
              <a:lnSpc>
                <a:spcPct val="90000"/>
              </a:lnSpc>
              <a:spcBef>
                <a:spcPts val="500"/>
              </a:spcBef>
              <a:buClr>
                <a:schemeClr val="lt1"/>
              </a:buClr>
              <a:buFont typeface="Arial"/>
              <a:buNone/>
              <a:defRPr b="1" i="0" sz="1800" u="none" cap="none" strike="noStrike">
                <a:solidFill>
                  <a:schemeClr val="lt1"/>
                </a:solidFill>
                <a:latin typeface="Questrial"/>
                <a:ea typeface="Questrial"/>
                <a:cs typeface="Questrial"/>
                <a:sym typeface="Questrial"/>
              </a:defRPr>
            </a:lvl3pPr>
            <a:lvl4pPr indent="0" lvl="3" marL="1371600" marR="0" rtl="0" algn="l">
              <a:lnSpc>
                <a:spcPct val="90000"/>
              </a:lnSpc>
              <a:spcBef>
                <a:spcPts val="500"/>
              </a:spcBef>
              <a:buClr>
                <a:schemeClr val="lt1"/>
              </a:buClr>
              <a:buFont typeface="Arial"/>
              <a:buNone/>
              <a:defRPr b="1" i="0" sz="1600" u="none" cap="none" strike="noStrike">
                <a:solidFill>
                  <a:schemeClr val="lt1"/>
                </a:solidFill>
                <a:latin typeface="Questrial"/>
                <a:ea typeface="Questrial"/>
                <a:cs typeface="Questrial"/>
                <a:sym typeface="Questrial"/>
              </a:defRPr>
            </a:lvl4pPr>
            <a:lvl5pPr indent="0" lvl="4" marL="1828800" marR="0" rtl="0" algn="l">
              <a:lnSpc>
                <a:spcPct val="90000"/>
              </a:lnSpc>
              <a:spcBef>
                <a:spcPts val="500"/>
              </a:spcBef>
              <a:buClr>
                <a:schemeClr val="lt1"/>
              </a:buClr>
              <a:buFont typeface="Arial"/>
              <a:buNone/>
              <a:defRPr b="1" i="0" sz="1600" u="none" cap="none" strike="noStrike">
                <a:solidFill>
                  <a:schemeClr val="lt1"/>
                </a:solidFill>
                <a:latin typeface="Questrial"/>
                <a:ea typeface="Questrial"/>
                <a:cs typeface="Questrial"/>
                <a:sym typeface="Questrial"/>
              </a:defRPr>
            </a:lvl5pPr>
            <a:lvl6pPr indent="0" lvl="5" marL="2286000" marR="0" rtl="0" algn="l">
              <a:lnSpc>
                <a:spcPct val="90000"/>
              </a:lnSpc>
              <a:spcBef>
                <a:spcPts val="500"/>
              </a:spcBef>
              <a:buClr>
                <a:schemeClr val="lt1"/>
              </a:buClr>
              <a:buFont typeface="Arial"/>
              <a:buNone/>
              <a:defRPr b="1" i="0" sz="1600" u="none" cap="none" strike="noStrike">
                <a:solidFill>
                  <a:schemeClr val="lt1"/>
                </a:solidFill>
                <a:latin typeface="Questrial"/>
                <a:ea typeface="Questrial"/>
                <a:cs typeface="Questrial"/>
                <a:sym typeface="Questrial"/>
              </a:defRPr>
            </a:lvl6pPr>
            <a:lvl7pPr indent="0" lvl="6" marL="2743200" marR="0" rtl="0" algn="l">
              <a:lnSpc>
                <a:spcPct val="90000"/>
              </a:lnSpc>
              <a:spcBef>
                <a:spcPts val="500"/>
              </a:spcBef>
              <a:buClr>
                <a:schemeClr val="lt1"/>
              </a:buClr>
              <a:buFont typeface="Arial"/>
              <a:buNone/>
              <a:defRPr b="1" i="0" sz="1600" u="none" cap="none" strike="noStrike">
                <a:solidFill>
                  <a:schemeClr val="lt1"/>
                </a:solidFill>
                <a:latin typeface="Questrial"/>
                <a:ea typeface="Questrial"/>
                <a:cs typeface="Questrial"/>
                <a:sym typeface="Questrial"/>
              </a:defRPr>
            </a:lvl7pPr>
            <a:lvl8pPr indent="0" lvl="7" marL="3200400" marR="0" rtl="0" algn="l">
              <a:lnSpc>
                <a:spcPct val="90000"/>
              </a:lnSpc>
              <a:spcBef>
                <a:spcPts val="500"/>
              </a:spcBef>
              <a:buClr>
                <a:schemeClr val="lt1"/>
              </a:buClr>
              <a:buFont typeface="Arial"/>
              <a:buNone/>
              <a:defRPr b="1" i="0" sz="1600" u="none" cap="none" strike="noStrike">
                <a:solidFill>
                  <a:schemeClr val="lt1"/>
                </a:solidFill>
                <a:latin typeface="Questrial"/>
                <a:ea typeface="Questrial"/>
                <a:cs typeface="Questrial"/>
                <a:sym typeface="Questrial"/>
              </a:defRPr>
            </a:lvl8pPr>
            <a:lvl9pPr indent="0" lvl="8" marL="3657600" marR="0" rtl="0" algn="l">
              <a:lnSpc>
                <a:spcPct val="90000"/>
              </a:lnSpc>
              <a:spcBef>
                <a:spcPts val="500"/>
              </a:spcBef>
              <a:buClr>
                <a:schemeClr val="lt1"/>
              </a:buClr>
              <a:buFont typeface="Arial"/>
              <a:buNone/>
              <a:defRPr b="1" i="0" sz="1600" u="none" cap="none" strike="noStrike">
                <a:solidFill>
                  <a:schemeClr val="lt1"/>
                </a:solidFill>
                <a:latin typeface="Questrial"/>
                <a:ea typeface="Questrial"/>
                <a:cs typeface="Questrial"/>
                <a:sym typeface="Questrial"/>
              </a:defRPr>
            </a:lvl9pPr>
          </a:lstStyle>
          <a:p/>
        </p:txBody>
      </p:sp>
      <p:sp>
        <p:nvSpPr>
          <p:cNvPr id="126" name="Shape 126"/>
          <p:cNvSpPr/>
          <p:nvPr>
            <p:ph idx="8" type="pic"/>
          </p:nvPr>
        </p:nvSpPr>
        <p:spPr>
          <a:xfrm>
            <a:off x="8049854" y="2362200"/>
            <a:ext cx="3447878" cy="1524000"/>
          </a:xfrm>
          <a:prstGeom prst="roundRect">
            <a:avLst>
              <a:gd fmla="val 0" name="adj"/>
            </a:avLst>
          </a:prstGeom>
          <a:noFill/>
          <a:ln>
            <a:noFill/>
          </a:ln>
          <a:effectLst>
            <a:outerShdw blurRad="50799" rotWithShape="0" algn="tl" dir="5400000" dist="50800">
              <a:srgbClr val="000000">
                <a:alpha val="42745"/>
              </a:srgbClr>
            </a:outerShdw>
          </a:effectLst>
        </p:spPr>
        <p:txBody>
          <a:bodyPr anchorCtr="0" anchor="t" bIns="91425" lIns="91425" rIns="91425" tIns="91425"/>
          <a:lstStyle>
            <a:lvl1pPr indent="0" lvl="0" marL="0" marR="0" rtl="0" algn="ctr">
              <a:lnSpc>
                <a:spcPct val="90000"/>
              </a:lnSpc>
              <a:spcBef>
                <a:spcPts val="1000"/>
              </a:spcBef>
              <a:buClr>
                <a:schemeClr val="lt1"/>
              </a:buClr>
              <a:buFont typeface="Arial"/>
              <a:buNone/>
              <a:defRPr b="0" i="0" sz="1600" u="none" cap="none" strike="noStrike">
                <a:solidFill>
                  <a:schemeClr val="lt1"/>
                </a:solidFill>
                <a:latin typeface="Questrial"/>
                <a:ea typeface="Questrial"/>
                <a:cs typeface="Questrial"/>
                <a:sym typeface="Questrial"/>
              </a:defRPr>
            </a:lvl1pPr>
            <a:lvl2pPr indent="0" lvl="1" marL="457200" marR="0" rtl="0" algn="l">
              <a:lnSpc>
                <a:spcPct val="90000"/>
              </a:lnSpc>
              <a:spcBef>
                <a:spcPts val="500"/>
              </a:spcBef>
              <a:buClr>
                <a:schemeClr val="lt1"/>
              </a:buClr>
              <a:buFont typeface="Arial"/>
              <a:buNone/>
              <a:defRPr b="0" i="0" sz="1600" u="none" cap="none" strike="noStrike">
                <a:solidFill>
                  <a:schemeClr val="lt1"/>
                </a:solidFill>
                <a:latin typeface="Questrial"/>
                <a:ea typeface="Questrial"/>
                <a:cs typeface="Questrial"/>
                <a:sym typeface="Questrial"/>
              </a:defRPr>
            </a:lvl2pPr>
            <a:lvl3pPr indent="0" lvl="2" marL="914400" marR="0" rtl="0" algn="l">
              <a:lnSpc>
                <a:spcPct val="90000"/>
              </a:lnSpc>
              <a:spcBef>
                <a:spcPts val="500"/>
              </a:spcBef>
              <a:buClr>
                <a:schemeClr val="lt1"/>
              </a:buClr>
              <a:buFont typeface="Arial"/>
              <a:buNone/>
              <a:defRPr b="0" i="0" sz="1600" u="none" cap="none" strike="noStrike">
                <a:solidFill>
                  <a:schemeClr val="lt1"/>
                </a:solidFill>
                <a:latin typeface="Questrial"/>
                <a:ea typeface="Questrial"/>
                <a:cs typeface="Questrial"/>
                <a:sym typeface="Questrial"/>
              </a:defRPr>
            </a:lvl3pPr>
            <a:lvl4pPr indent="0" lvl="3" marL="1371600" marR="0" rtl="0" algn="l">
              <a:lnSpc>
                <a:spcPct val="90000"/>
              </a:lnSpc>
              <a:spcBef>
                <a:spcPts val="500"/>
              </a:spcBef>
              <a:buClr>
                <a:schemeClr val="lt1"/>
              </a:buClr>
              <a:buFont typeface="Arial"/>
              <a:buNone/>
              <a:defRPr b="0" i="0" sz="1600" u="none" cap="none" strike="noStrike">
                <a:solidFill>
                  <a:schemeClr val="lt1"/>
                </a:solidFill>
                <a:latin typeface="Questrial"/>
                <a:ea typeface="Questrial"/>
                <a:cs typeface="Questrial"/>
                <a:sym typeface="Questrial"/>
              </a:defRPr>
            </a:lvl4pPr>
            <a:lvl5pPr indent="0" lvl="4" marL="1828800" marR="0" rtl="0" algn="l">
              <a:lnSpc>
                <a:spcPct val="90000"/>
              </a:lnSpc>
              <a:spcBef>
                <a:spcPts val="500"/>
              </a:spcBef>
              <a:buClr>
                <a:schemeClr val="lt1"/>
              </a:buClr>
              <a:buFont typeface="Arial"/>
              <a:buNone/>
              <a:defRPr b="0" i="0" sz="1600" u="none" cap="none" strike="noStrike">
                <a:solidFill>
                  <a:schemeClr val="lt1"/>
                </a:solidFill>
                <a:latin typeface="Questrial"/>
                <a:ea typeface="Questrial"/>
                <a:cs typeface="Questrial"/>
                <a:sym typeface="Questrial"/>
              </a:defRPr>
            </a:lvl5pPr>
            <a:lvl6pPr indent="0" lvl="5" marL="2286000" marR="0" rtl="0" algn="l">
              <a:lnSpc>
                <a:spcPct val="90000"/>
              </a:lnSpc>
              <a:spcBef>
                <a:spcPts val="500"/>
              </a:spcBef>
              <a:buClr>
                <a:schemeClr val="lt1"/>
              </a:buClr>
              <a:buFont typeface="Arial"/>
              <a:buNone/>
              <a:defRPr b="0" i="0" sz="1600" u="none" cap="none" strike="noStrike">
                <a:solidFill>
                  <a:schemeClr val="lt1"/>
                </a:solidFill>
                <a:latin typeface="Questrial"/>
                <a:ea typeface="Questrial"/>
                <a:cs typeface="Questrial"/>
                <a:sym typeface="Questrial"/>
              </a:defRPr>
            </a:lvl6pPr>
            <a:lvl7pPr indent="0" lvl="6" marL="2743200" marR="0" rtl="0" algn="l">
              <a:lnSpc>
                <a:spcPct val="90000"/>
              </a:lnSpc>
              <a:spcBef>
                <a:spcPts val="500"/>
              </a:spcBef>
              <a:buClr>
                <a:schemeClr val="lt1"/>
              </a:buClr>
              <a:buFont typeface="Arial"/>
              <a:buNone/>
              <a:defRPr b="0" i="0" sz="1600" u="none" cap="none" strike="noStrike">
                <a:solidFill>
                  <a:schemeClr val="lt1"/>
                </a:solidFill>
                <a:latin typeface="Questrial"/>
                <a:ea typeface="Questrial"/>
                <a:cs typeface="Questrial"/>
                <a:sym typeface="Questrial"/>
              </a:defRPr>
            </a:lvl7pPr>
            <a:lvl8pPr indent="0" lvl="7" marL="3200400" marR="0" rtl="0" algn="l">
              <a:lnSpc>
                <a:spcPct val="90000"/>
              </a:lnSpc>
              <a:spcBef>
                <a:spcPts val="500"/>
              </a:spcBef>
              <a:buClr>
                <a:schemeClr val="lt1"/>
              </a:buClr>
              <a:buFont typeface="Arial"/>
              <a:buNone/>
              <a:defRPr b="0" i="0" sz="1600" u="none" cap="none" strike="noStrike">
                <a:solidFill>
                  <a:schemeClr val="lt1"/>
                </a:solidFill>
                <a:latin typeface="Questrial"/>
                <a:ea typeface="Questrial"/>
                <a:cs typeface="Questrial"/>
                <a:sym typeface="Questrial"/>
              </a:defRPr>
            </a:lvl8pPr>
            <a:lvl9pPr indent="0" lvl="8" marL="3657600" marR="0" rtl="0" algn="l">
              <a:lnSpc>
                <a:spcPct val="90000"/>
              </a:lnSpc>
              <a:spcBef>
                <a:spcPts val="500"/>
              </a:spcBef>
              <a:buClr>
                <a:schemeClr val="lt1"/>
              </a:buClr>
              <a:buFont typeface="Arial"/>
              <a:buNone/>
              <a:defRPr b="0" i="0" sz="1600" u="none" cap="none" strike="noStrike">
                <a:solidFill>
                  <a:schemeClr val="lt1"/>
                </a:solidFill>
                <a:latin typeface="Questrial"/>
                <a:ea typeface="Questrial"/>
                <a:cs typeface="Questrial"/>
                <a:sym typeface="Questrial"/>
              </a:defRPr>
            </a:lvl9pPr>
          </a:lstStyle>
          <a:p/>
        </p:txBody>
      </p:sp>
      <p:sp>
        <p:nvSpPr>
          <p:cNvPr id="127" name="Shape 127"/>
          <p:cNvSpPr txBox="1"/>
          <p:nvPr>
            <p:ph idx="9" type="body"/>
          </p:nvPr>
        </p:nvSpPr>
        <p:spPr>
          <a:xfrm>
            <a:off x="8049731" y="4873760"/>
            <a:ext cx="3452445" cy="1344921"/>
          </a:xfrm>
          <a:prstGeom prst="rect">
            <a:avLst/>
          </a:prstGeom>
          <a:noFill/>
          <a:ln>
            <a:noFill/>
          </a:ln>
        </p:spPr>
        <p:txBody>
          <a:bodyPr anchorCtr="0" anchor="t" bIns="91425" lIns="91425" rIns="91425" tIns="91425"/>
          <a:lstStyle>
            <a:lvl1pPr indent="0" lvl="0" marL="0" marR="0" rtl="0" algn="l">
              <a:lnSpc>
                <a:spcPct val="90000"/>
              </a:lnSpc>
              <a:spcBef>
                <a:spcPts val="1000"/>
              </a:spcBef>
              <a:buClr>
                <a:schemeClr val="lt1"/>
              </a:buClr>
              <a:buFont typeface="Arial"/>
              <a:buNone/>
              <a:defRPr b="0" i="0" sz="1400" u="none" cap="none" strike="noStrike">
                <a:solidFill>
                  <a:schemeClr val="lt1"/>
                </a:solidFill>
                <a:latin typeface="Questrial"/>
                <a:ea typeface="Questrial"/>
                <a:cs typeface="Questrial"/>
                <a:sym typeface="Questrial"/>
              </a:defRPr>
            </a:lvl1pPr>
            <a:lvl2pPr indent="0" lvl="1" marL="457200" marR="0" rtl="0" algn="l">
              <a:lnSpc>
                <a:spcPct val="90000"/>
              </a:lnSpc>
              <a:spcBef>
                <a:spcPts val="500"/>
              </a:spcBef>
              <a:buClr>
                <a:schemeClr val="lt1"/>
              </a:buClr>
              <a:buFont typeface="Arial"/>
              <a:buNone/>
              <a:defRPr b="0" i="0" sz="1200" u="none" cap="none" strike="noStrike">
                <a:solidFill>
                  <a:schemeClr val="lt1"/>
                </a:solidFill>
                <a:latin typeface="Questrial"/>
                <a:ea typeface="Questrial"/>
                <a:cs typeface="Questrial"/>
                <a:sym typeface="Questrial"/>
              </a:defRPr>
            </a:lvl2pPr>
            <a:lvl3pPr indent="0" lvl="2" marL="914400" marR="0" rtl="0" algn="l">
              <a:lnSpc>
                <a:spcPct val="90000"/>
              </a:lnSpc>
              <a:spcBef>
                <a:spcPts val="500"/>
              </a:spcBef>
              <a:buClr>
                <a:schemeClr val="lt1"/>
              </a:buClr>
              <a:buFont typeface="Arial"/>
              <a:buNone/>
              <a:defRPr b="0" i="0" sz="1000" u="none" cap="none" strike="noStrike">
                <a:solidFill>
                  <a:schemeClr val="lt1"/>
                </a:solidFill>
                <a:latin typeface="Questrial"/>
                <a:ea typeface="Questrial"/>
                <a:cs typeface="Questrial"/>
                <a:sym typeface="Questrial"/>
              </a:defRPr>
            </a:lvl3pPr>
            <a:lvl4pPr indent="0" lvl="3" marL="1371600" marR="0" rtl="0" algn="l">
              <a:lnSpc>
                <a:spcPct val="90000"/>
              </a:lnSpc>
              <a:spcBef>
                <a:spcPts val="500"/>
              </a:spcBef>
              <a:buClr>
                <a:schemeClr val="lt1"/>
              </a:buClr>
              <a:buFont typeface="Arial"/>
              <a:buNone/>
              <a:defRPr b="0" i="0" sz="900" u="none" cap="none" strike="noStrike">
                <a:solidFill>
                  <a:schemeClr val="lt1"/>
                </a:solidFill>
                <a:latin typeface="Questrial"/>
                <a:ea typeface="Questrial"/>
                <a:cs typeface="Questrial"/>
                <a:sym typeface="Questrial"/>
              </a:defRPr>
            </a:lvl4pPr>
            <a:lvl5pPr indent="0" lvl="4" marL="1828800" marR="0" rtl="0" algn="l">
              <a:lnSpc>
                <a:spcPct val="90000"/>
              </a:lnSpc>
              <a:spcBef>
                <a:spcPts val="500"/>
              </a:spcBef>
              <a:buClr>
                <a:schemeClr val="lt1"/>
              </a:buClr>
              <a:buFont typeface="Arial"/>
              <a:buNone/>
              <a:defRPr b="0" i="0" sz="900" u="none" cap="none" strike="noStrike">
                <a:solidFill>
                  <a:schemeClr val="lt1"/>
                </a:solidFill>
                <a:latin typeface="Questrial"/>
                <a:ea typeface="Questrial"/>
                <a:cs typeface="Questrial"/>
                <a:sym typeface="Questrial"/>
              </a:defRPr>
            </a:lvl5pPr>
            <a:lvl6pPr indent="0" lvl="5" marL="2286000" marR="0" rtl="0" algn="l">
              <a:lnSpc>
                <a:spcPct val="90000"/>
              </a:lnSpc>
              <a:spcBef>
                <a:spcPts val="500"/>
              </a:spcBef>
              <a:buClr>
                <a:schemeClr val="lt1"/>
              </a:buClr>
              <a:buFont typeface="Arial"/>
              <a:buNone/>
              <a:defRPr b="0" i="0" sz="900" u="none" cap="none" strike="noStrike">
                <a:solidFill>
                  <a:schemeClr val="lt1"/>
                </a:solidFill>
                <a:latin typeface="Questrial"/>
                <a:ea typeface="Questrial"/>
                <a:cs typeface="Questrial"/>
                <a:sym typeface="Questrial"/>
              </a:defRPr>
            </a:lvl6pPr>
            <a:lvl7pPr indent="0" lvl="6" marL="2743200" marR="0" rtl="0" algn="l">
              <a:lnSpc>
                <a:spcPct val="90000"/>
              </a:lnSpc>
              <a:spcBef>
                <a:spcPts val="500"/>
              </a:spcBef>
              <a:buClr>
                <a:schemeClr val="lt1"/>
              </a:buClr>
              <a:buFont typeface="Arial"/>
              <a:buNone/>
              <a:defRPr b="0" i="0" sz="900" u="none" cap="none" strike="noStrike">
                <a:solidFill>
                  <a:schemeClr val="lt1"/>
                </a:solidFill>
                <a:latin typeface="Questrial"/>
                <a:ea typeface="Questrial"/>
                <a:cs typeface="Questrial"/>
                <a:sym typeface="Questrial"/>
              </a:defRPr>
            </a:lvl7pPr>
            <a:lvl8pPr indent="0" lvl="7" marL="3200400" marR="0" rtl="0" algn="l">
              <a:lnSpc>
                <a:spcPct val="90000"/>
              </a:lnSpc>
              <a:spcBef>
                <a:spcPts val="500"/>
              </a:spcBef>
              <a:buClr>
                <a:schemeClr val="lt1"/>
              </a:buClr>
              <a:buFont typeface="Arial"/>
              <a:buNone/>
              <a:defRPr b="0" i="0" sz="900" u="none" cap="none" strike="noStrike">
                <a:solidFill>
                  <a:schemeClr val="lt1"/>
                </a:solidFill>
                <a:latin typeface="Questrial"/>
                <a:ea typeface="Questrial"/>
                <a:cs typeface="Questrial"/>
                <a:sym typeface="Questrial"/>
              </a:defRPr>
            </a:lvl8pPr>
            <a:lvl9pPr indent="0" lvl="8" marL="3657600" marR="0" rtl="0" algn="l">
              <a:lnSpc>
                <a:spcPct val="90000"/>
              </a:lnSpc>
              <a:spcBef>
                <a:spcPts val="500"/>
              </a:spcBef>
              <a:buClr>
                <a:schemeClr val="lt1"/>
              </a:buClr>
              <a:buFont typeface="Arial"/>
              <a:buNone/>
              <a:defRPr b="0" i="0" sz="900" u="none" cap="none" strike="noStrike">
                <a:solidFill>
                  <a:schemeClr val="lt1"/>
                </a:solidFill>
                <a:latin typeface="Questrial"/>
                <a:ea typeface="Questrial"/>
                <a:cs typeface="Questrial"/>
                <a:sym typeface="Questrial"/>
              </a:defRPr>
            </a:lvl9pPr>
          </a:lstStyle>
          <a:p/>
        </p:txBody>
      </p:sp>
      <p:sp>
        <p:nvSpPr>
          <p:cNvPr id="128" name="Shape 128"/>
          <p:cNvSpPr txBox="1"/>
          <p:nvPr>
            <p:ph idx="10" type="dt"/>
          </p:nvPr>
        </p:nvSpPr>
        <p:spPr>
          <a:xfrm>
            <a:off x="8595360" y="6356350"/>
            <a:ext cx="2910839" cy="365125"/>
          </a:xfrm>
          <a:prstGeom prst="rect">
            <a:avLst/>
          </a:prstGeom>
          <a:noFill/>
          <a:ln>
            <a:noFill/>
          </a:ln>
        </p:spPr>
        <p:txBody>
          <a:bodyPr anchorCtr="0" anchor="ctr" bIns="91425" lIns="91425" rIns="91425" tIns="91425"/>
          <a:lstStyle>
            <a:lvl1pPr indent="0" lvl="0" marL="0" marR="0" rtl="0" algn="r">
              <a:spcBef>
                <a:spcPts val="0"/>
              </a:spcBef>
              <a:buNone/>
              <a:defRPr b="0" i="0" sz="1050" u="none" cap="none" strike="noStrike">
                <a:solidFill>
                  <a:schemeClr val="lt1"/>
                </a:solidFill>
                <a:latin typeface="Questrial"/>
                <a:ea typeface="Questrial"/>
                <a:cs typeface="Questrial"/>
                <a:sym typeface="Questrial"/>
              </a:defRPr>
            </a:lvl1pPr>
            <a:lvl2pPr indent="0" lvl="1" marL="457200" marR="0" rtl="0" algn="l">
              <a:spcBef>
                <a:spcPts val="0"/>
              </a:spcBef>
              <a:buNone/>
              <a:defRPr b="0" i="0" sz="1800" u="none" cap="none" strike="noStrike">
                <a:solidFill>
                  <a:schemeClr val="lt1"/>
                </a:solidFill>
                <a:latin typeface="Questrial"/>
                <a:ea typeface="Questrial"/>
                <a:cs typeface="Questrial"/>
                <a:sym typeface="Questrial"/>
              </a:defRPr>
            </a:lvl2pPr>
            <a:lvl3pPr indent="0" lvl="2" marL="914400" marR="0" rtl="0" algn="l">
              <a:spcBef>
                <a:spcPts val="0"/>
              </a:spcBef>
              <a:buNone/>
              <a:defRPr b="0" i="0" sz="1800" u="none" cap="none" strike="noStrike">
                <a:solidFill>
                  <a:schemeClr val="lt1"/>
                </a:solidFill>
                <a:latin typeface="Questrial"/>
                <a:ea typeface="Questrial"/>
                <a:cs typeface="Questrial"/>
                <a:sym typeface="Questrial"/>
              </a:defRPr>
            </a:lvl3pPr>
            <a:lvl4pPr indent="0" lvl="3" marL="1371600" marR="0" rtl="0" algn="l">
              <a:spcBef>
                <a:spcPts val="0"/>
              </a:spcBef>
              <a:buNone/>
              <a:defRPr b="0" i="0" sz="1800" u="none" cap="none" strike="noStrike">
                <a:solidFill>
                  <a:schemeClr val="lt1"/>
                </a:solidFill>
                <a:latin typeface="Questrial"/>
                <a:ea typeface="Questrial"/>
                <a:cs typeface="Questrial"/>
                <a:sym typeface="Questrial"/>
              </a:defRPr>
            </a:lvl4pPr>
            <a:lvl5pPr indent="0" lvl="4" marL="1828800" marR="0" rtl="0" algn="l">
              <a:spcBef>
                <a:spcPts val="0"/>
              </a:spcBef>
              <a:buNone/>
              <a:defRPr b="0" i="0" sz="1800" u="none" cap="none" strike="noStrike">
                <a:solidFill>
                  <a:schemeClr val="lt1"/>
                </a:solidFill>
                <a:latin typeface="Questrial"/>
                <a:ea typeface="Questrial"/>
                <a:cs typeface="Questrial"/>
                <a:sym typeface="Questrial"/>
              </a:defRPr>
            </a:lvl5pPr>
            <a:lvl6pPr indent="0" lvl="5" marL="2286000" marR="0" rtl="0" algn="l">
              <a:spcBef>
                <a:spcPts val="0"/>
              </a:spcBef>
              <a:buNone/>
              <a:defRPr b="0" i="0" sz="1800" u="none" cap="none" strike="noStrike">
                <a:solidFill>
                  <a:schemeClr val="lt1"/>
                </a:solidFill>
                <a:latin typeface="Questrial"/>
                <a:ea typeface="Questrial"/>
                <a:cs typeface="Questrial"/>
                <a:sym typeface="Questrial"/>
              </a:defRPr>
            </a:lvl6pPr>
            <a:lvl7pPr indent="0" lvl="6" marL="2743200" marR="0" rtl="0" algn="l">
              <a:spcBef>
                <a:spcPts val="0"/>
              </a:spcBef>
              <a:buNone/>
              <a:defRPr b="0" i="0" sz="1800" u="none" cap="none" strike="noStrike">
                <a:solidFill>
                  <a:schemeClr val="lt1"/>
                </a:solidFill>
                <a:latin typeface="Questrial"/>
                <a:ea typeface="Questrial"/>
                <a:cs typeface="Questrial"/>
                <a:sym typeface="Questrial"/>
              </a:defRPr>
            </a:lvl7pPr>
            <a:lvl8pPr indent="0" lvl="7" marL="3200400" marR="0" rtl="0" algn="l">
              <a:spcBef>
                <a:spcPts val="0"/>
              </a:spcBef>
              <a:buNone/>
              <a:defRPr b="0" i="0" sz="1800" u="none" cap="none" strike="noStrike">
                <a:solidFill>
                  <a:schemeClr val="lt1"/>
                </a:solidFill>
                <a:latin typeface="Questrial"/>
                <a:ea typeface="Questrial"/>
                <a:cs typeface="Questrial"/>
                <a:sym typeface="Questrial"/>
              </a:defRPr>
            </a:lvl8pPr>
            <a:lvl9pPr indent="0" lvl="8" marL="3657600" marR="0" rtl="0" algn="l">
              <a:spcBef>
                <a:spcPts val="0"/>
              </a:spcBef>
              <a:buNone/>
              <a:defRPr b="0" i="0" sz="1800" u="none" cap="none" strike="noStrike">
                <a:solidFill>
                  <a:schemeClr val="lt1"/>
                </a:solidFill>
                <a:latin typeface="Questrial"/>
                <a:ea typeface="Questrial"/>
                <a:cs typeface="Questrial"/>
                <a:sym typeface="Questrial"/>
              </a:defRPr>
            </a:lvl9pPr>
          </a:lstStyle>
          <a:p/>
        </p:txBody>
      </p:sp>
      <p:sp>
        <p:nvSpPr>
          <p:cNvPr id="129" name="Shape 129"/>
          <p:cNvSpPr txBox="1"/>
          <p:nvPr>
            <p:ph idx="11" type="ftr"/>
          </p:nvPr>
        </p:nvSpPr>
        <p:spPr>
          <a:xfrm>
            <a:off x="685800" y="6355844"/>
            <a:ext cx="7772400" cy="365125"/>
          </a:xfrm>
          <a:prstGeom prst="rect">
            <a:avLst/>
          </a:prstGeom>
          <a:noFill/>
          <a:ln>
            <a:noFill/>
          </a:ln>
        </p:spPr>
        <p:txBody>
          <a:bodyPr anchorCtr="0" anchor="ctr" bIns="91425" lIns="91425" rIns="91425" tIns="91425"/>
          <a:lstStyle>
            <a:lvl1pPr indent="0" lvl="0" marL="0" marR="0" rtl="0" algn="l">
              <a:spcBef>
                <a:spcPts val="0"/>
              </a:spcBef>
              <a:buNone/>
              <a:defRPr b="0" i="0" sz="1050" u="none" cap="none" strike="noStrike">
                <a:solidFill>
                  <a:schemeClr val="lt1"/>
                </a:solidFill>
                <a:latin typeface="Questrial"/>
                <a:ea typeface="Questrial"/>
                <a:cs typeface="Questrial"/>
                <a:sym typeface="Questrial"/>
              </a:defRPr>
            </a:lvl1pPr>
            <a:lvl2pPr indent="0" lvl="1" marL="457200" marR="0" rtl="0" algn="l">
              <a:spcBef>
                <a:spcPts val="0"/>
              </a:spcBef>
              <a:buNone/>
              <a:defRPr b="0" i="0" sz="1800" u="none" cap="none" strike="noStrike">
                <a:solidFill>
                  <a:schemeClr val="lt1"/>
                </a:solidFill>
                <a:latin typeface="Questrial"/>
                <a:ea typeface="Questrial"/>
                <a:cs typeface="Questrial"/>
                <a:sym typeface="Questrial"/>
              </a:defRPr>
            </a:lvl2pPr>
            <a:lvl3pPr indent="0" lvl="2" marL="914400" marR="0" rtl="0" algn="l">
              <a:spcBef>
                <a:spcPts val="0"/>
              </a:spcBef>
              <a:buNone/>
              <a:defRPr b="0" i="0" sz="1800" u="none" cap="none" strike="noStrike">
                <a:solidFill>
                  <a:schemeClr val="lt1"/>
                </a:solidFill>
                <a:latin typeface="Questrial"/>
                <a:ea typeface="Questrial"/>
                <a:cs typeface="Questrial"/>
                <a:sym typeface="Questrial"/>
              </a:defRPr>
            </a:lvl3pPr>
            <a:lvl4pPr indent="0" lvl="3" marL="1371600" marR="0" rtl="0" algn="l">
              <a:spcBef>
                <a:spcPts val="0"/>
              </a:spcBef>
              <a:buNone/>
              <a:defRPr b="0" i="0" sz="1800" u="none" cap="none" strike="noStrike">
                <a:solidFill>
                  <a:schemeClr val="lt1"/>
                </a:solidFill>
                <a:latin typeface="Questrial"/>
                <a:ea typeface="Questrial"/>
                <a:cs typeface="Questrial"/>
                <a:sym typeface="Questrial"/>
              </a:defRPr>
            </a:lvl4pPr>
            <a:lvl5pPr indent="0" lvl="4" marL="1828800" marR="0" rtl="0" algn="l">
              <a:spcBef>
                <a:spcPts val="0"/>
              </a:spcBef>
              <a:buNone/>
              <a:defRPr b="0" i="0" sz="1800" u="none" cap="none" strike="noStrike">
                <a:solidFill>
                  <a:schemeClr val="lt1"/>
                </a:solidFill>
                <a:latin typeface="Questrial"/>
                <a:ea typeface="Questrial"/>
                <a:cs typeface="Questrial"/>
                <a:sym typeface="Questrial"/>
              </a:defRPr>
            </a:lvl5pPr>
            <a:lvl6pPr indent="0" lvl="5" marL="2286000" marR="0" rtl="0" algn="l">
              <a:spcBef>
                <a:spcPts val="0"/>
              </a:spcBef>
              <a:buNone/>
              <a:defRPr b="0" i="0" sz="1800" u="none" cap="none" strike="noStrike">
                <a:solidFill>
                  <a:schemeClr val="lt1"/>
                </a:solidFill>
                <a:latin typeface="Questrial"/>
                <a:ea typeface="Questrial"/>
                <a:cs typeface="Questrial"/>
                <a:sym typeface="Questrial"/>
              </a:defRPr>
            </a:lvl6pPr>
            <a:lvl7pPr indent="0" lvl="6" marL="2743200" marR="0" rtl="0" algn="l">
              <a:spcBef>
                <a:spcPts val="0"/>
              </a:spcBef>
              <a:buNone/>
              <a:defRPr b="0" i="0" sz="1800" u="none" cap="none" strike="noStrike">
                <a:solidFill>
                  <a:schemeClr val="lt1"/>
                </a:solidFill>
                <a:latin typeface="Questrial"/>
                <a:ea typeface="Questrial"/>
                <a:cs typeface="Questrial"/>
                <a:sym typeface="Questrial"/>
              </a:defRPr>
            </a:lvl7pPr>
            <a:lvl8pPr indent="0" lvl="7" marL="3200400" marR="0" rtl="0" algn="l">
              <a:spcBef>
                <a:spcPts val="0"/>
              </a:spcBef>
              <a:buNone/>
              <a:defRPr b="0" i="0" sz="1800" u="none" cap="none" strike="noStrike">
                <a:solidFill>
                  <a:schemeClr val="lt1"/>
                </a:solidFill>
                <a:latin typeface="Questrial"/>
                <a:ea typeface="Questrial"/>
                <a:cs typeface="Questrial"/>
                <a:sym typeface="Questrial"/>
              </a:defRPr>
            </a:lvl8pPr>
            <a:lvl9pPr indent="0" lvl="8" marL="3657600" marR="0" rtl="0" algn="l">
              <a:spcBef>
                <a:spcPts val="0"/>
              </a:spcBef>
              <a:buNone/>
              <a:defRPr b="0" i="0" sz="1800" u="none" cap="none" strike="noStrike">
                <a:solidFill>
                  <a:schemeClr val="lt1"/>
                </a:solidFill>
                <a:latin typeface="Questrial"/>
                <a:ea typeface="Questrial"/>
                <a:cs typeface="Questrial"/>
                <a:sym typeface="Questrial"/>
              </a:defRPr>
            </a:lvl9pPr>
          </a:lstStyle>
          <a:p/>
        </p:txBody>
      </p:sp>
      <p:sp>
        <p:nvSpPr>
          <p:cNvPr id="130" name="Shape 130"/>
          <p:cNvSpPr txBox="1"/>
          <p:nvPr>
            <p:ph idx="12" type="sldNum"/>
          </p:nvPr>
        </p:nvSpPr>
        <p:spPr>
          <a:xfrm>
            <a:off x="8763000" y="381000"/>
            <a:ext cx="2743199" cy="365125"/>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b="0" i="0" lang="en-US" sz="1050" u="none" cap="none" strike="noStrike">
                <a:solidFill>
                  <a:schemeClr val="lt1"/>
                </a:solidFill>
                <a:latin typeface="Questrial"/>
                <a:ea typeface="Questrial"/>
                <a:cs typeface="Questrial"/>
                <a:sym typeface="Questrial"/>
              </a:rPr>
              <a:t>‹#›</a:t>
            </a:fld>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vertTx">
  <p:cSld name="Title and Vertical Text">
    <p:spTree>
      <p:nvGrpSpPr>
        <p:cNvPr id="131" name="Shape 131"/>
        <p:cNvGrpSpPr/>
        <p:nvPr/>
      </p:nvGrpSpPr>
      <p:grpSpPr>
        <a:xfrm>
          <a:off x="0" y="0"/>
          <a:ext cx="0" cy="0"/>
          <a:chOff x="0" y="0"/>
          <a:chExt cx="0" cy="0"/>
        </a:xfrm>
      </p:grpSpPr>
      <p:sp>
        <p:nvSpPr>
          <p:cNvPr id="132" name="Shape 132"/>
          <p:cNvSpPr txBox="1"/>
          <p:nvPr>
            <p:ph type="title"/>
          </p:nvPr>
        </p:nvSpPr>
        <p:spPr>
          <a:xfrm>
            <a:off x="2895600" y="764372"/>
            <a:ext cx="8610599" cy="1293027"/>
          </a:xfrm>
          <a:prstGeom prst="rect">
            <a:avLst/>
          </a:prstGeom>
          <a:noFill/>
          <a:ln>
            <a:noFill/>
          </a:ln>
        </p:spPr>
        <p:txBody>
          <a:bodyPr anchorCtr="0" anchor="ctr" bIns="91425" lIns="91425" rIns="91425" tIns="91425"/>
          <a:lstStyle>
            <a:lvl1pPr indent="0" lvl="0" marL="0" marR="0" rtl="0" algn="r">
              <a:lnSpc>
                <a:spcPct val="90000"/>
              </a:lnSpc>
              <a:spcBef>
                <a:spcPts val="0"/>
              </a:spcBef>
              <a:buClr>
                <a:schemeClr val="lt1"/>
              </a:buClr>
              <a:buFont typeface="Questrial"/>
              <a:buNone/>
              <a:defRPr b="0" i="0" sz="4000" u="none" cap="none" strike="noStrike">
                <a:solidFill>
                  <a:schemeClr val="lt1"/>
                </a:solidFill>
                <a:latin typeface="Questrial"/>
                <a:ea typeface="Questrial"/>
                <a:cs typeface="Questrial"/>
                <a:sym typeface="Questrial"/>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133" name="Shape 133"/>
          <p:cNvSpPr txBox="1"/>
          <p:nvPr>
            <p:ph idx="1" type="body"/>
          </p:nvPr>
        </p:nvSpPr>
        <p:spPr>
          <a:xfrm rot="5400000">
            <a:off x="4083937" y="-1203578"/>
            <a:ext cx="4024124" cy="10820400"/>
          </a:xfrm>
          <a:prstGeom prst="rect">
            <a:avLst/>
          </a:prstGeom>
          <a:noFill/>
          <a:ln>
            <a:noFill/>
          </a:ln>
        </p:spPr>
        <p:txBody>
          <a:bodyPr anchorCtr="0" anchor="t" bIns="91425" lIns="91425" rIns="91425" tIns="91425"/>
          <a:lstStyle>
            <a:lvl1pPr indent="-88900" lvl="0" marL="228600" marR="0" rtl="0" algn="l">
              <a:lnSpc>
                <a:spcPct val="90000"/>
              </a:lnSpc>
              <a:spcBef>
                <a:spcPts val="1000"/>
              </a:spcBef>
              <a:buClr>
                <a:schemeClr val="lt1"/>
              </a:buClr>
              <a:buSzPct val="100000"/>
              <a:buFont typeface="Arial"/>
              <a:buChar char="•"/>
              <a:defRPr b="0" i="0" sz="2200" u="none" cap="none" strike="noStrike">
                <a:solidFill>
                  <a:schemeClr val="lt1"/>
                </a:solidFill>
                <a:latin typeface="Questrial"/>
                <a:ea typeface="Questrial"/>
                <a:cs typeface="Questrial"/>
                <a:sym typeface="Questrial"/>
              </a:defRPr>
            </a:lvl1pPr>
            <a:lvl2pPr indent="-101600" lvl="1" marL="685800" marR="0" rtl="0" algn="l">
              <a:lnSpc>
                <a:spcPct val="90000"/>
              </a:lnSpc>
              <a:spcBef>
                <a:spcPts val="500"/>
              </a:spcBef>
              <a:buClr>
                <a:schemeClr val="lt1"/>
              </a:buClr>
              <a:buSzPct val="100000"/>
              <a:buFont typeface="Arial"/>
              <a:buChar char="•"/>
              <a:defRPr b="0" i="0" sz="2000" u="none" cap="none" strike="noStrike">
                <a:solidFill>
                  <a:schemeClr val="lt1"/>
                </a:solidFill>
                <a:latin typeface="Questrial"/>
                <a:ea typeface="Questrial"/>
                <a:cs typeface="Questrial"/>
                <a:sym typeface="Questrial"/>
              </a:defRPr>
            </a:lvl2pPr>
            <a:lvl3pPr indent="-114300" lvl="2" marL="1143000" marR="0" rtl="0" algn="l">
              <a:lnSpc>
                <a:spcPct val="90000"/>
              </a:lnSpc>
              <a:spcBef>
                <a:spcPts val="500"/>
              </a:spcBef>
              <a:buClr>
                <a:schemeClr val="lt1"/>
              </a:buClr>
              <a:buSzPct val="100000"/>
              <a:buFont typeface="Arial"/>
              <a:buChar char="•"/>
              <a:defRPr b="0" i="0" sz="1800" u="none" cap="none" strike="noStrike">
                <a:solidFill>
                  <a:schemeClr val="lt1"/>
                </a:solidFill>
                <a:latin typeface="Questrial"/>
                <a:ea typeface="Questrial"/>
                <a:cs typeface="Questrial"/>
                <a:sym typeface="Questrial"/>
              </a:defRPr>
            </a:lvl3pPr>
            <a:lvl4pPr indent="-127000" lvl="3" marL="1600200" marR="0" rtl="0" algn="l">
              <a:lnSpc>
                <a:spcPct val="90000"/>
              </a:lnSpc>
              <a:spcBef>
                <a:spcPts val="500"/>
              </a:spcBef>
              <a:buClr>
                <a:schemeClr val="lt1"/>
              </a:buClr>
              <a:buSzPct val="100000"/>
              <a:buFont typeface="Arial"/>
              <a:buChar char="•"/>
              <a:defRPr b="0" i="0" sz="1600" u="none" cap="none" strike="noStrike">
                <a:solidFill>
                  <a:schemeClr val="lt1"/>
                </a:solidFill>
                <a:latin typeface="Questrial"/>
                <a:ea typeface="Questrial"/>
                <a:cs typeface="Questrial"/>
                <a:sym typeface="Questrial"/>
              </a:defRPr>
            </a:lvl4pPr>
            <a:lvl5pPr indent="-127000" lvl="4" marL="2057400" marR="0" rtl="0" algn="l">
              <a:lnSpc>
                <a:spcPct val="90000"/>
              </a:lnSpc>
              <a:spcBef>
                <a:spcPts val="500"/>
              </a:spcBef>
              <a:buClr>
                <a:schemeClr val="lt1"/>
              </a:buClr>
              <a:buSzPct val="100000"/>
              <a:buFont typeface="Arial"/>
              <a:buChar char="•"/>
              <a:defRPr b="0" i="0" sz="1600" u="none" cap="none" strike="noStrike">
                <a:solidFill>
                  <a:schemeClr val="lt1"/>
                </a:solidFill>
                <a:latin typeface="Questrial"/>
                <a:ea typeface="Questrial"/>
                <a:cs typeface="Questrial"/>
                <a:sym typeface="Questrial"/>
              </a:defRPr>
            </a:lvl5pPr>
            <a:lvl6pPr indent="-127000" lvl="5" marL="2514600" marR="0" rtl="0" algn="l">
              <a:lnSpc>
                <a:spcPct val="90000"/>
              </a:lnSpc>
              <a:spcBef>
                <a:spcPts val="500"/>
              </a:spcBef>
              <a:buClr>
                <a:schemeClr val="lt1"/>
              </a:buClr>
              <a:buSzPct val="100000"/>
              <a:buFont typeface="Arial"/>
              <a:buChar char="•"/>
              <a:defRPr b="0" i="0" sz="1600" u="none" cap="none" strike="noStrike">
                <a:solidFill>
                  <a:schemeClr val="lt1"/>
                </a:solidFill>
                <a:latin typeface="Questrial"/>
                <a:ea typeface="Questrial"/>
                <a:cs typeface="Questrial"/>
                <a:sym typeface="Questrial"/>
              </a:defRPr>
            </a:lvl6pPr>
            <a:lvl7pPr indent="-127000" lvl="6" marL="2971800" marR="0" rtl="0" algn="l">
              <a:lnSpc>
                <a:spcPct val="90000"/>
              </a:lnSpc>
              <a:spcBef>
                <a:spcPts val="500"/>
              </a:spcBef>
              <a:buClr>
                <a:schemeClr val="lt1"/>
              </a:buClr>
              <a:buSzPct val="100000"/>
              <a:buFont typeface="Arial"/>
              <a:buChar char="•"/>
              <a:defRPr b="0" i="0" sz="1600" u="none" cap="none" strike="noStrike">
                <a:solidFill>
                  <a:schemeClr val="lt1"/>
                </a:solidFill>
                <a:latin typeface="Questrial"/>
                <a:ea typeface="Questrial"/>
                <a:cs typeface="Questrial"/>
                <a:sym typeface="Questrial"/>
              </a:defRPr>
            </a:lvl7pPr>
            <a:lvl8pPr indent="-127000" lvl="7" marL="3429000" marR="0" rtl="0" algn="l">
              <a:lnSpc>
                <a:spcPct val="90000"/>
              </a:lnSpc>
              <a:spcBef>
                <a:spcPts val="500"/>
              </a:spcBef>
              <a:buClr>
                <a:schemeClr val="lt1"/>
              </a:buClr>
              <a:buSzPct val="100000"/>
              <a:buFont typeface="Arial"/>
              <a:buChar char="•"/>
              <a:defRPr b="0" i="0" sz="1600" u="none" cap="none" strike="noStrike">
                <a:solidFill>
                  <a:schemeClr val="lt1"/>
                </a:solidFill>
                <a:latin typeface="Questrial"/>
                <a:ea typeface="Questrial"/>
                <a:cs typeface="Questrial"/>
                <a:sym typeface="Questrial"/>
              </a:defRPr>
            </a:lvl8pPr>
            <a:lvl9pPr indent="-127000" lvl="8" marL="3886200" marR="0" rtl="0" algn="l">
              <a:lnSpc>
                <a:spcPct val="90000"/>
              </a:lnSpc>
              <a:spcBef>
                <a:spcPts val="500"/>
              </a:spcBef>
              <a:buClr>
                <a:schemeClr val="lt1"/>
              </a:buClr>
              <a:buSzPct val="100000"/>
              <a:buFont typeface="Arial"/>
              <a:buChar char="•"/>
              <a:defRPr b="0" i="0" sz="1600" u="none" cap="none" strike="noStrike">
                <a:solidFill>
                  <a:schemeClr val="lt1"/>
                </a:solidFill>
                <a:latin typeface="Questrial"/>
                <a:ea typeface="Questrial"/>
                <a:cs typeface="Questrial"/>
                <a:sym typeface="Questrial"/>
              </a:defRPr>
            </a:lvl9pPr>
          </a:lstStyle>
          <a:p/>
        </p:txBody>
      </p:sp>
      <p:sp>
        <p:nvSpPr>
          <p:cNvPr id="134" name="Shape 134"/>
          <p:cNvSpPr txBox="1"/>
          <p:nvPr>
            <p:ph idx="10" type="dt"/>
          </p:nvPr>
        </p:nvSpPr>
        <p:spPr>
          <a:xfrm>
            <a:off x="8595360" y="6356350"/>
            <a:ext cx="2910839" cy="365125"/>
          </a:xfrm>
          <a:prstGeom prst="rect">
            <a:avLst/>
          </a:prstGeom>
          <a:noFill/>
          <a:ln>
            <a:noFill/>
          </a:ln>
        </p:spPr>
        <p:txBody>
          <a:bodyPr anchorCtr="0" anchor="ctr" bIns="91425" lIns="91425" rIns="91425" tIns="91425"/>
          <a:lstStyle>
            <a:lvl1pPr indent="0" lvl="0" marL="0" marR="0" rtl="0" algn="r">
              <a:spcBef>
                <a:spcPts val="0"/>
              </a:spcBef>
              <a:buNone/>
              <a:defRPr b="0" i="0" sz="1050" u="none" cap="none" strike="noStrike">
                <a:solidFill>
                  <a:schemeClr val="lt1"/>
                </a:solidFill>
                <a:latin typeface="Questrial"/>
                <a:ea typeface="Questrial"/>
                <a:cs typeface="Questrial"/>
                <a:sym typeface="Questrial"/>
              </a:defRPr>
            </a:lvl1pPr>
            <a:lvl2pPr indent="0" lvl="1" marL="457200" marR="0" rtl="0" algn="l">
              <a:spcBef>
                <a:spcPts val="0"/>
              </a:spcBef>
              <a:buNone/>
              <a:defRPr b="0" i="0" sz="1800" u="none" cap="none" strike="noStrike">
                <a:solidFill>
                  <a:schemeClr val="lt1"/>
                </a:solidFill>
                <a:latin typeface="Questrial"/>
                <a:ea typeface="Questrial"/>
                <a:cs typeface="Questrial"/>
                <a:sym typeface="Questrial"/>
              </a:defRPr>
            </a:lvl2pPr>
            <a:lvl3pPr indent="0" lvl="2" marL="914400" marR="0" rtl="0" algn="l">
              <a:spcBef>
                <a:spcPts val="0"/>
              </a:spcBef>
              <a:buNone/>
              <a:defRPr b="0" i="0" sz="1800" u="none" cap="none" strike="noStrike">
                <a:solidFill>
                  <a:schemeClr val="lt1"/>
                </a:solidFill>
                <a:latin typeface="Questrial"/>
                <a:ea typeface="Questrial"/>
                <a:cs typeface="Questrial"/>
                <a:sym typeface="Questrial"/>
              </a:defRPr>
            </a:lvl3pPr>
            <a:lvl4pPr indent="0" lvl="3" marL="1371600" marR="0" rtl="0" algn="l">
              <a:spcBef>
                <a:spcPts val="0"/>
              </a:spcBef>
              <a:buNone/>
              <a:defRPr b="0" i="0" sz="1800" u="none" cap="none" strike="noStrike">
                <a:solidFill>
                  <a:schemeClr val="lt1"/>
                </a:solidFill>
                <a:latin typeface="Questrial"/>
                <a:ea typeface="Questrial"/>
                <a:cs typeface="Questrial"/>
                <a:sym typeface="Questrial"/>
              </a:defRPr>
            </a:lvl4pPr>
            <a:lvl5pPr indent="0" lvl="4" marL="1828800" marR="0" rtl="0" algn="l">
              <a:spcBef>
                <a:spcPts val="0"/>
              </a:spcBef>
              <a:buNone/>
              <a:defRPr b="0" i="0" sz="1800" u="none" cap="none" strike="noStrike">
                <a:solidFill>
                  <a:schemeClr val="lt1"/>
                </a:solidFill>
                <a:latin typeface="Questrial"/>
                <a:ea typeface="Questrial"/>
                <a:cs typeface="Questrial"/>
                <a:sym typeface="Questrial"/>
              </a:defRPr>
            </a:lvl5pPr>
            <a:lvl6pPr indent="0" lvl="5" marL="2286000" marR="0" rtl="0" algn="l">
              <a:spcBef>
                <a:spcPts val="0"/>
              </a:spcBef>
              <a:buNone/>
              <a:defRPr b="0" i="0" sz="1800" u="none" cap="none" strike="noStrike">
                <a:solidFill>
                  <a:schemeClr val="lt1"/>
                </a:solidFill>
                <a:latin typeface="Questrial"/>
                <a:ea typeface="Questrial"/>
                <a:cs typeface="Questrial"/>
                <a:sym typeface="Questrial"/>
              </a:defRPr>
            </a:lvl6pPr>
            <a:lvl7pPr indent="0" lvl="6" marL="2743200" marR="0" rtl="0" algn="l">
              <a:spcBef>
                <a:spcPts val="0"/>
              </a:spcBef>
              <a:buNone/>
              <a:defRPr b="0" i="0" sz="1800" u="none" cap="none" strike="noStrike">
                <a:solidFill>
                  <a:schemeClr val="lt1"/>
                </a:solidFill>
                <a:latin typeface="Questrial"/>
                <a:ea typeface="Questrial"/>
                <a:cs typeface="Questrial"/>
                <a:sym typeface="Questrial"/>
              </a:defRPr>
            </a:lvl7pPr>
            <a:lvl8pPr indent="0" lvl="7" marL="3200400" marR="0" rtl="0" algn="l">
              <a:spcBef>
                <a:spcPts val="0"/>
              </a:spcBef>
              <a:buNone/>
              <a:defRPr b="0" i="0" sz="1800" u="none" cap="none" strike="noStrike">
                <a:solidFill>
                  <a:schemeClr val="lt1"/>
                </a:solidFill>
                <a:latin typeface="Questrial"/>
                <a:ea typeface="Questrial"/>
                <a:cs typeface="Questrial"/>
                <a:sym typeface="Questrial"/>
              </a:defRPr>
            </a:lvl8pPr>
            <a:lvl9pPr indent="0" lvl="8" marL="3657600" marR="0" rtl="0" algn="l">
              <a:spcBef>
                <a:spcPts val="0"/>
              </a:spcBef>
              <a:buNone/>
              <a:defRPr b="0" i="0" sz="1800" u="none" cap="none" strike="noStrike">
                <a:solidFill>
                  <a:schemeClr val="lt1"/>
                </a:solidFill>
                <a:latin typeface="Questrial"/>
                <a:ea typeface="Questrial"/>
                <a:cs typeface="Questrial"/>
                <a:sym typeface="Questrial"/>
              </a:defRPr>
            </a:lvl9pPr>
          </a:lstStyle>
          <a:p/>
        </p:txBody>
      </p:sp>
      <p:sp>
        <p:nvSpPr>
          <p:cNvPr id="135" name="Shape 135"/>
          <p:cNvSpPr txBox="1"/>
          <p:nvPr>
            <p:ph idx="11" type="ftr"/>
          </p:nvPr>
        </p:nvSpPr>
        <p:spPr>
          <a:xfrm>
            <a:off x="685800" y="6355844"/>
            <a:ext cx="7772400" cy="365125"/>
          </a:xfrm>
          <a:prstGeom prst="rect">
            <a:avLst/>
          </a:prstGeom>
          <a:noFill/>
          <a:ln>
            <a:noFill/>
          </a:ln>
        </p:spPr>
        <p:txBody>
          <a:bodyPr anchorCtr="0" anchor="ctr" bIns="91425" lIns="91425" rIns="91425" tIns="91425"/>
          <a:lstStyle>
            <a:lvl1pPr indent="0" lvl="0" marL="0" marR="0" rtl="0" algn="l">
              <a:spcBef>
                <a:spcPts val="0"/>
              </a:spcBef>
              <a:buNone/>
              <a:defRPr b="0" i="0" sz="1050" u="none" cap="none" strike="noStrike">
                <a:solidFill>
                  <a:schemeClr val="lt1"/>
                </a:solidFill>
                <a:latin typeface="Questrial"/>
                <a:ea typeface="Questrial"/>
                <a:cs typeface="Questrial"/>
                <a:sym typeface="Questrial"/>
              </a:defRPr>
            </a:lvl1pPr>
            <a:lvl2pPr indent="0" lvl="1" marL="457200" marR="0" rtl="0" algn="l">
              <a:spcBef>
                <a:spcPts val="0"/>
              </a:spcBef>
              <a:buNone/>
              <a:defRPr b="0" i="0" sz="1800" u="none" cap="none" strike="noStrike">
                <a:solidFill>
                  <a:schemeClr val="lt1"/>
                </a:solidFill>
                <a:latin typeface="Questrial"/>
                <a:ea typeface="Questrial"/>
                <a:cs typeface="Questrial"/>
                <a:sym typeface="Questrial"/>
              </a:defRPr>
            </a:lvl2pPr>
            <a:lvl3pPr indent="0" lvl="2" marL="914400" marR="0" rtl="0" algn="l">
              <a:spcBef>
                <a:spcPts val="0"/>
              </a:spcBef>
              <a:buNone/>
              <a:defRPr b="0" i="0" sz="1800" u="none" cap="none" strike="noStrike">
                <a:solidFill>
                  <a:schemeClr val="lt1"/>
                </a:solidFill>
                <a:latin typeface="Questrial"/>
                <a:ea typeface="Questrial"/>
                <a:cs typeface="Questrial"/>
                <a:sym typeface="Questrial"/>
              </a:defRPr>
            </a:lvl3pPr>
            <a:lvl4pPr indent="0" lvl="3" marL="1371600" marR="0" rtl="0" algn="l">
              <a:spcBef>
                <a:spcPts val="0"/>
              </a:spcBef>
              <a:buNone/>
              <a:defRPr b="0" i="0" sz="1800" u="none" cap="none" strike="noStrike">
                <a:solidFill>
                  <a:schemeClr val="lt1"/>
                </a:solidFill>
                <a:latin typeface="Questrial"/>
                <a:ea typeface="Questrial"/>
                <a:cs typeface="Questrial"/>
                <a:sym typeface="Questrial"/>
              </a:defRPr>
            </a:lvl4pPr>
            <a:lvl5pPr indent="0" lvl="4" marL="1828800" marR="0" rtl="0" algn="l">
              <a:spcBef>
                <a:spcPts val="0"/>
              </a:spcBef>
              <a:buNone/>
              <a:defRPr b="0" i="0" sz="1800" u="none" cap="none" strike="noStrike">
                <a:solidFill>
                  <a:schemeClr val="lt1"/>
                </a:solidFill>
                <a:latin typeface="Questrial"/>
                <a:ea typeface="Questrial"/>
                <a:cs typeface="Questrial"/>
                <a:sym typeface="Questrial"/>
              </a:defRPr>
            </a:lvl5pPr>
            <a:lvl6pPr indent="0" lvl="5" marL="2286000" marR="0" rtl="0" algn="l">
              <a:spcBef>
                <a:spcPts val="0"/>
              </a:spcBef>
              <a:buNone/>
              <a:defRPr b="0" i="0" sz="1800" u="none" cap="none" strike="noStrike">
                <a:solidFill>
                  <a:schemeClr val="lt1"/>
                </a:solidFill>
                <a:latin typeface="Questrial"/>
                <a:ea typeface="Questrial"/>
                <a:cs typeface="Questrial"/>
                <a:sym typeface="Questrial"/>
              </a:defRPr>
            </a:lvl6pPr>
            <a:lvl7pPr indent="0" lvl="6" marL="2743200" marR="0" rtl="0" algn="l">
              <a:spcBef>
                <a:spcPts val="0"/>
              </a:spcBef>
              <a:buNone/>
              <a:defRPr b="0" i="0" sz="1800" u="none" cap="none" strike="noStrike">
                <a:solidFill>
                  <a:schemeClr val="lt1"/>
                </a:solidFill>
                <a:latin typeface="Questrial"/>
                <a:ea typeface="Questrial"/>
                <a:cs typeface="Questrial"/>
                <a:sym typeface="Questrial"/>
              </a:defRPr>
            </a:lvl7pPr>
            <a:lvl8pPr indent="0" lvl="7" marL="3200400" marR="0" rtl="0" algn="l">
              <a:spcBef>
                <a:spcPts val="0"/>
              </a:spcBef>
              <a:buNone/>
              <a:defRPr b="0" i="0" sz="1800" u="none" cap="none" strike="noStrike">
                <a:solidFill>
                  <a:schemeClr val="lt1"/>
                </a:solidFill>
                <a:latin typeface="Questrial"/>
                <a:ea typeface="Questrial"/>
                <a:cs typeface="Questrial"/>
                <a:sym typeface="Questrial"/>
              </a:defRPr>
            </a:lvl8pPr>
            <a:lvl9pPr indent="0" lvl="8" marL="3657600" marR="0" rtl="0" algn="l">
              <a:spcBef>
                <a:spcPts val="0"/>
              </a:spcBef>
              <a:buNone/>
              <a:defRPr b="0" i="0" sz="1800" u="none" cap="none" strike="noStrike">
                <a:solidFill>
                  <a:schemeClr val="lt1"/>
                </a:solidFill>
                <a:latin typeface="Questrial"/>
                <a:ea typeface="Questrial"/>
                <a:cs typeface="Questrial"/>
                <a:sym typeface="Questrial"/>
              </a:defRPr>
            </a:lvl9pPr>
          </a:lstStyle>
          <a:p/>
        </p:txBody>
      </p:sp>
      <p:sp>
        <p:nvSpPr>
          <p:cNvPr id="136" name="Shape 136"/>
          <p:cNvSpPr txBox="1"/>
          <p:nvPr>
            <p:ph idx="12" type="sldNum"/>
          </p:nvPr>
        </p:nvSpPr>
        <p:spPr>
          <a:xfrm>
            <a:off x="8763000" y="381000"/>
            <a:ext cx="2743199" cy="365125"/>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b="0" i="0" lang="en-US" sz="1050" u="none" cap="none" strike="noStrike">
                <a:solidFill>
                  <a:schemeClr val="lt1"/>
                </a:solidFill>
                <a:latin typeface="Questrial"/>
                <a:ea typeface="Questrial"/>
                <a:cs typeface="Questrial"/>
                <a:sym typeface="Questrial"/>
              </a:rPr>
              <a:t>‹#›</a:t>
            </a:fld>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vertTitleAndTx">
  <p:cSld name="Vertical Title and Text">
    <p:spTree>
      <p:nvGrpSpPr>
        <p:cNvPr id="137" name="Shape 137"/>
        <p:cNvGrpSpPr/>
        <p:nvPr/>
      </p:nvGrpSpPr>
      <p:grpSpPr>
        <a:xfrm>
          <a:off x="0" y="0"/>
          <a:ext cx="0" cy="0"/>
          <a:chOff x="0" y="0"/>
          <a:chExt cx="0" cy="0"/>
        </a:xfrm>
      </p:grpSpPr>
      <p:pic>
        <p:nvPicPr>
          <p:cNvPr descr="C0-HD-BTM.png" id="138" name="Shape 138"/>
          <p:cNvPicPr preferRelativeResize="0"/>
          <p:nvPr/>
        </p:nvPicPr>
        <p:blipFill rotWithShape="1">
          <a:blip r:embed="rId2">
            <a:alphaModFix/>
          </a:blip>
          <a:srcRect b="0" l="0" r="0" t="0"/>
          <a:stretch/>
        </p:blipFill>
        <p:spPr>
          <a:xfrm>
            <a:off x="0" y="4375150"/>
            <a:ext cx="12192000" cy="2482850"/>
          </a:xfrm>
          <a:prstGeom prst="rect">
            <a:avLst/>
          </a:prstGeom>
          <a:noFill/>
          <a:ln>
            <a:noFill/>
          </a:ln>
        </p:spPr>
      </p:pic>
      <p:sp>
        <p:nvSpPr>
          <p:cNvPr id="139" name="Shape 139"/>
          <p:cNvSpPr txBox="1"/>
          <p:nvPr>
            <p:ph type="title"/>
          </p:nvPr>
        </p:nvSpPr>
        <p:spPr>
          <a:xfrm rot="5400000">
            <a:off x="8525933" y="1667932"/>
            <a:ext cx="3903133" cy="2057400"/>
          </a:xfrm>
          <a:prstGeom prst="rect">
            <a:avLst/>
          </a:prstGeom>
          <a:noFill/>
          <a:ln>
            <a:noFill/>
          </a:ln>
        </p:spPr>
        <p:txBody>
          <a:bodyPr anchorCtr="0" anchor="ctr" bIns="91425" lIns="91425" rIns="91425" tIns="91425"/>
          <a:lstStyle>
            <a:lvl1pPr indent="0" lvl="0" marL="0" marR="0" rtl="0" algn="l">
              <a:lnSpc>
                <a:spcPct val="90000"/>
              </a:lnSpc>
              <a:spcBef>
                <a:spcPts val="0"/>
              </a:spcBef>
              <a:buClr>
                <a:schemeClr val="lt1"/>
              </a:buClr>
              <a:buFont typeface="Questrial"/>
              <a:buNone/>
              <a:defRPr b="0" i="0" sz="4000" u="none" cap="none" strike="noStrike">
                <a:solidFill>
                  <a:schemeClr val="lt1"/>
                </a:solidFill>
                <a:latin typeface="Questrial"/>
                <a:ea typeface="Questrial"/>
                <a:cs typeface="Questrial"/>
                <a:sym typeface="Questrial"/>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140" name="Shape 140"/>
          <p:cNvSpPr txBox="1"/>
          <p:nvPr>
            <p:ph idx="1" type="body"/>
          </p:nvPr>
        </p:nvSpPr>
        <p:spPr>
          <a:xfrm rot="5400000">
            <a:off x="3175000" y="-1405466"/>
            <a:ext cx="3903133" cy="8204200"/>
          </a:xfrm>
          <a:prstGeom prst="rect">
            <a:avLst/>
          </a:prstGeom>
          <a:noFill/>
          <a:ln>
            <a:noFill/>
          </a:ln>
        </p:spPr>
        <p:txBody>
          <a:bodyPr anchorCtr="0" anchor="t" bIns="91425" lIns="91425" rIns="91425" tIns="91425"/>
          <a:lstStyle>
            <a:lvl1pPr indent="-88900" lvl="0" marL="228600" marR="0" rtl="0" algn="l">
              <a:lnSpc>
                <a:spcPct val="90000"/>
              </a:lnSpc>
              <a:spcBef>
                <a:spcPts val="1000"/>
              </a:spcBef>
              <a:buClr>
                <a:schemeClr val="lt1"/>
              </a:buClr>
              <a:buSzPct val="100000"/>
              <a:buFont typeface="Arial"/>
              <a:buChar char="•"/>
              <a:defRPr b="0" i="0" sz="2200" u="none" cap="none" strike="noStrike">
                <a:solidFill>
                  <a:schemeClr val="lt1"/>
                </a:solidFill>
                <a:latin typeface="Questrial"/>
                <a:ea typeface="Questrial"/>
                <a:cs typeface="Questrial"/>
                <a:sym typeface="Questrial"/>
              </a:defRPr>
            </a:lvl1pPr>
            <a:lvl2pPr indent="-101600" lvl="1" marL="685800" marR="0" rtl="0" algn="l">
              <a:lnSpc>
                <a:spcPct val="90000"/>
              </a:lnSpc>
              <a:spcBef>
                <a:spcPts val="500"/>
              </a:spcBef>
              <a:buClr>
                <a:schemeClr val="lt1"/>
              </a:buClr>
              <a:buSzPct val="100000"/>
              <a:buFont typeface="Arial"/>
              <a:buChar char="•"/>
              <a:defRPr b="0" i="0" sz="2000" u="none" cap="none" strike="noStrike">
                <a:solidFill>
                  <a:schemeClr val="lt1"/>
                </a:solidFill>
                <a:latin typeface="Questrial"/>
                <a:ea typeface="Questrial"/>
                <a:cs typeface="Questrial"/>
                <a:sym typeface="Questrial"/>
              </a:defRPr>
            </a:lvl2pPr>
            <a:lvl3pPr indent="-114300" lvl="2" marL="1143000" marR="0" rtl="0" algn="l">
              <a:lnSpc>
                <a:spcPct val="90000"/>
              </a:lnSpc>
              <a:spcBef>
                <a:spcPts val="500"/>
              </a:spcBef>
              <a:buClr>
                <a:schemeClr val="lt1"/>
              </a:buClr>
              <a:buSzPct val="100000"/>
              <a:buFont typeface="Arial"/>
              <a:buChar char="•"/>
              <a:defRPr b="0" i="0" sz="1800" u="none" cap="none" strike="noStrike">
                <a:solidFill>
                  <a:schemeClr val="lt1"/>
                </a:solidFill>
                <a:latin typeface="Questrial"/>
                <a:ea typeface="Questrial"/>
                <a:cs typeface="Questrial"/>
                <a:sym typeface="Questrial"/>
              </a:defRPr>
            </a:lvl3pPr>
            <a:lvl4pPr indent="-127000" lvl="3" marL="1600200" marR="0" rtl="0" algn="l">
              <a:lnSpc>
                <a:spcPct val="90000"/>
              </a:lnSpc>
              <a:spcBef>
                <a:spcPts val="500"/>
              </a:spcBef>
              <a:buClr>
                <a:schemeClr val="lt1"/>
              </a:buClr>
              <a:buSzPct val="100000"/>
              <a:buFont typeface="Arial"/>
              <a:buChar char="•"/>
              <a:defRPr b="0" i="0" sz="1600" u="none" cap="none" strike="noStrike">
                <a:solidFill>
                  <a:schemeClr val="lt1"/>
                </a:solidFill>
                <a:latin typeface="Questrial"/>
                <a:ea typeface="Questrial"/>
                <a:cs typeface="Questrial"/>
                <a:sym typeface="Questrial"/>
              </a:defRPr>
            </a:lvl4pPr>
            <a:lvl5pPr indent="-127000" lvl="4" marL="2057400" marR="0" rtl="0" algn="l">
              <a:lnSpc>
                <a:spcPct val="90000"/>
              </a:lnSpc>
              <a:spcBef>
                <a:spcPts val="500"/>
              </a:spcBef>
              <a:buClr>
                <a:schemeClr val="lt1"/>
              </a:buClr>
              <a:buSzPct val="100000"/>
              <a:buFont typeface="Arial"/>
              <a:buChar char="•"/>
              <a:defRPr b="0" i="0" sz="1600" u="none" cap="none" strike="noStrike">
                <a:solidFill>
                  <a:schemeClr val="lt1"/>
                </a:solidFill>
                <a:latin typeface="Questrial"/>
                <a:ea typeface="Questrial"/>
                <a:cs typeface="Questrial"/>
                <a:sym typeface="Questrial"/>
              </a:defRPr>
            </a:lvl5pPr>
            <a:lvl6pPr indent="-127000" lvl="5" marL="2514600" marR="0" rtl="0" algn="l">
              <a:lnSpc>
                <a:spcPct val="90000"/>
              </a:lnSpc>
              <a:spcBef>
                <a:spcPts val="500"/>
              </a:spcBef>
              <a:buClr>
                <a:schemeClr val="lt1"/>
              </a:buClr>
              <a:buSzPct val="100000"/>
              <a:buFont typeface="Arial"/>
              <a:buChar char="•"/>
              <a:defRPr b="0" i="0" sz="1600" u="none" cap="none" strike="noStrike">
                <a:solidFill>
                  <a:schemeClr val="lt1"/>
                </a:solidFill>
                <a:latin typeface="Questrial"/>
                <a:ea typeface="Questrial"/>
                <a:cs typeface="Questrial"/>
                <a:sym typeface="Questrial"/>
              </a:defRPr>
            </a:lvl6pPr>
            <a:lvl7pPr indent="-127000" lvl="6" marL="2971800" marR="0" rtl="0" algn="l">
              <a:lnSpc>
                <a:spcPct val="90000"/>
              </a:lnSpc>
              <a:spcBef>
                <a:spcPts val="500"/>
              </a:spcBef>
              <a:buClr>
                <a:schemeClr val="lt1"/>
              </a:buClr>
              <a:buSzPct val="100000"/>
              <a:buFont typeface="Arial"/>
              <a:buChar char="•"/>
              <a:defRPr b="0" i="0" sz="1600" u="none" cap="none" strike="noStrike">
                <a:solidFill>
                  <a:schemeClr val="lt1"/>
                </a:solidFill>
                <a:latin typeface="Questrial"/>
                <a:ea typeface="Questrial"/>
                <a:cs typeface="Questrial"/>
                <a:sym typeface="Questrial"/>
              </a:defRPr>
            </a:lvl7pPr>
            <a:lvl8pPr indent="-127000" lvl="7" marL="3429000" marR="0" rtl="0" algn="l">
              <a:lnSpc>
                <a:spcPct val="90000"/>
              </a:lnSpc>
              <a:spcBef>
                <a:spcPts val="500"/>
              </a:spcBef>
              <a:buClr>
                <a:schemeClr val="lt1"/>
              </a:buClr>
              <a:buSzPct val="100000"/>
              <a:buFont typeface="Arial"/>
              <a:buChar char="•"/>
              <a:defRPr b="0" i="0" sz="1600" u="none" cap="none" strike="noStrike">
                <a:solidFill>
                  <a:schemeClr val="lt1"/>
                </a:solidFill>
                <a:latin typeface="Questrial"/>
                <a:ea typeface="Questrial"/>
                <a:cs typeface="Questrial"/>
                <a:sym typeface="Questrial"/>
              </a:defRPr>
            </a:lvl8pPr>
            <a:lvl9pPr indent="-127000" lvl="8" marL="3886200" marR="0" rtl="0" algn="l">
              <a:lnSpc>
                <a:spcPct val="90000"/>
              </a:lnSpc>
              <a:spcBef>
                <a:spcPts val="500"/>
              </a:spcBef>
              <a:buClr>
                <a:schemeClr val="lt1"/>
              </a:buClr>
              <a:buSzPct val="100000"/>
              <a:buFont typeface="Arial"/>
              <a:buChar char="•"/>
              <a:defRPr b="0" i="0" sz="1600" u="none" cap="none" strike="noStrike">
                <a:solidFill>
                  <a:schemeClr val="lt1"/>
                </a:solidFill>
                <a:latin typeface="Questrial"/>
                <a:ea typeface="Questrial"/>
                <a:cs typeface="Questrial"/>
                <a:sym typeface="Questrial"/>
              </a:defRPr>
            </a:lvl9pPr>
          </a:lstStyle>
          <a:p/>
        </p:txBody>
      </p:sp>
      <p:sp>
        <p:nvSpPr>
          <p:cNvPr id="141" name="Shape 141"/>
          <p:cNvSpPr txBox="1"/>
          <p:nvPr>
            <p:ph idx="10" type="dt"/>
          </p:nvPr>
        </p:nvSpPr>
        <p:spPr>
          <a:xfrm>
            <a:off x="7814452" y="379940"/>
            <a:ext cx="2910839" cy="365125"/>
          </a:xfrm>
          <a:prstGeom prst="rect">
            <a:avLst/>
          </a:prstGeom>
          <a:noFill/>
          <a:ln>
            <a:noFill/>
          </a:ln>
        </p:spPr>
        <p:txBody>
          <a:bodyPr anchorCtr="0" anchor="ctr" bIns="91425" lIns="91425" rIns="91425" tIns="91425"/>
          <a:lstStyle>
            <a:lvl1pPr indent="0" lvl="0" marL="0" marR="0" rtl="0" algn="r">
              <a:spcBef>
                <a:spcPts val="0"/>
              </a:spcBef>
              <a:buNone/>
              <a:defRPr b="0" i="0" sz="1050" u="none" cap="none" strike="noStrike">
                <a:solidFill>
                  <a:schemeClr val="lt1"/>
                </a:solidFill>
                <a:latin typeface="Questrial"/>
                <a:ea typeface="Questrial"/>
                <a:cs typeface="Questrial"/>
                <a:sym typeface="Questrial"/>
              </a:defRPr>
            </a:lvl1pPr>
            <a:lvl2pPr indent="0" lvl="1" marL="457200" marR="0" rtl="0" algn="l">
              <a:spcBef>
                <a:spcPts val="0"/>
              </a:spcBef>
              <a:buNone/>
              <a:defRPr b="0" i="0" sz="1800" u="none" cap="none" strike="noStrike">
                <a:solidFill>
                  <a:schemeClr val="lt1"/>
                </a:solidFill>
                <a:latin typeface="Questrial"/>
                <a:ea typeface="Questrial"/>
                <a:cs typeface="Questrial"/>
                <a:sym typeface="Questrial"/>
              </a:defRPr>
            </a:lvl2pPr>
            <a:lvl3pPr indent="0" lvl="2" marL="914400" marR="0" rtl="0" algn="l">
              <a:spcBef>
                <a:spcPts val="0"/>
              </a:spcBef>
              <a:buNone/>
              <a:defRPr b="0" i="0" sz="1800" u="none" cap="none" strike="noStrike">
                <a:solidFill>
                  <a:schemeClr val="lt1"/>
                </a:solidFill>
                <a:latin typeface="Questrial"/>
                <a:ea typeface="Questrial"/>
                <a:cs typeface="Questrial"/>
                <a:sym typeface="Questrial"/>
              </a:defRPr>
            </a:lvl3pPr>
            <a:lvl4pPr indent="0" lvl="3" marL="1371600" marR="0" rtl="0" algn="l">
              <a:spcBef>
                <a:spcPts val="0"/>
              </a:spcBef>
              <a:buNone/>
              <a:defRPr b="0" i="0" sz="1800" u="none" cap="none" strike="noStrike">
                <a:solidFill>
                  <a:schemeClr val="lt1"/>
                </a:solidFill>
                <a:latin typeface="Questrial"/>
                <a:ea typeface="Questrial"/>
                <a:cs typeface="Questrial"/>
                <a:sym typeface="Questrial"/>
              </a:defRPr>
            </a:lvl4pPr>
            <a:lvl5pPr indent="0" lvl="4" marL="1828800" marR="0" rtl="0" algn="l">
              <a:spcBef>
                <a:spcPts val="0"/>
              </a:spcBef>
              <a:buNone/>
              <a:defRPr b="0" i="0" sz="1800" u="none" cap="none" strike="noStrike">
                <a:solidFill>
                  <a:schemeClr val="lt1"/>
                </a:solidFill>
                <a:latin typeface="Questrial"/>
                <a:ea typeface="Questrial"/>
                <a:cs typeface="Questrial"/>
                <a:sym typeface="Questrial"/>
              </a:defRPr>
            </a:lvl5pPr>
            <a:lvl6pPr indent="0" lvl="5" marL="2286000" marR="0" rtl="0" algn="l">
              <a:spcBef>
                <a:spcPts val="0"/>
              </a:spcBef>
              <a:buNone/>
              <a:defRPr b="0" i="0" sz="1800" u="none" cap="none" strike="noStrike">
                <a:solidFill>
                  <a:schemeClr val="lt1"/>
                </a:solidFill>
                <a:latin typeface="Questrial"/>
                <a:ea typeface="Questrial"/>
                <a:cs typeface="Questrial"/>
                <a:sym typeface="Questrial"/>
              </a:defRPr>
            </a:lvl6pPr>
            <a:lvl7pPr indent="0" lvl="6" marL="2743200" marR="0" rtl="0" algn="l">
              <a:spcBef>
                <a:spcPts val="0"/>
              </a:spcBef>
              <a:buNone/>
              <a:defRPr b="0" i="0" sz="1800" u="none" cap="none" strike="noStrike">
                <a:solidFill>
                  <a:schemeClr val="lt1"/>
                </a:solidFill>
                <a:latin typeface="Questrial"/>
                <a:ea typeface="Questrial"/>
                <a:cs typeface="Questrial"/>
                <a:sym typeface="Questrial"/>
              </a:defRPr>
            </a:lvl7pPr>
            <a:lvl8pPr indent="0" lvl="7" marL="3200400" marR="0" rtl="0" algn="l">
              <a:spcBef>
                <a:spcPts val="0"/>
              </a:spcBef>
              <a:buNone/>
              <a:defRPr b="0" i="0" sz="1800" u="none" cap="none" strike="noStrike">
                <a:solidFill>
                  <a:schemeClr val="lt1"/>
                </a:solidFill>
                <a:latin typeface="Questrial"/>
                <a:ea typeface="Questrial"/>
                <a:cs typeface="Questrial"/>
                <a:sym typeface="Questrial"/>
              </a:defRPr>
            </a:lvl8pPr>
            <a:lvl9pPr indent="0" lvl="8" marL="3657600" marR="0" rtl="0" algn="l">
              <a:spcBef>
                <a:spcPts val="0"/>
              </a:spcBef>
              <a:buNone/>
              <a:defRPr b="0" i="0" sz="1800" u="none" cap="none" strike="noStrike">
                <a:solidFill>
                  <a:schemeClr val="lt1"/>
                </a:solidFill>
                <a:latin typeface="Questrial"/>
                <a:ea typeface="Questrial"/>
                <a:cs typeface="Questrial"/>
                <a:sym typeface="Questrial"/>
              </a:defRPr>
            </a:lvl9pPr>
          </a:lstStyle>
          <a:p/>
        </p:txBody>
      </p:sp>
      <p:sp>
        <p:nvSpPr>
          <p:cNvPr id="142" name="Shape 142"/>
          <p:cNvSpPr txBox="1"/>
          <p:nvPr>
            <p:ph idx="11" type="ftr"/>
          </p:nvPr>
        </p:nvSpPr>
        <p:spPr>
          <a:xfrm>
            <a:off x="685800" y="381000"/>
            <a:ext cx="6991491" cy="365125"/>
          </a:xfrm>
          <a:prstGeom prst="rect">
            <a:avLst/>
          </a:prstGeom>
          <a:noFill/>
          <a:ln>
            <a:noFill/>
          </a:ln>
        </p:spPr>
        <p:txBody>
          <a:bodyPr anchorCtr="0" anchor="ctr" bIns="91425" lIns="91425" rIns="91425" tIns="91425"/>
          <a:lstStyle>
            <a:lvl1pPr indent="0" lvl="0" marL="0" marR="0" rtl="0" algn="l">
              <a:spcBef>
                <a:spcPts val="0"/>
              </a:spcBef>
              <a:buNone/>
              <a:defRPr b="0" i="0" sz="1050" u="none" cap="none" strike="noStrike">
                <a:solidFill>
                  <a:schemeClr val="lt1"/>
                </a:solidFill>
                <a:latin typeface="Questrial"/>
                <a:ea typeface="Questrial"/>
                <a:cs typeface="Questrial"/>
                <a:sym typeface="Questrial"/>
              </a:defRPr>
            </a:lvl1pPr>
            <a:lvl2pPr indent="0" lvl="1" marL="457200" marR="0" rtl="0" algn="l">
              <a:spcBef>
                <a:spcPts val="0"/>
              </a:spcBef>
              <a:buNone/>
              <a:defRPr b="0" i="0" sz="1800" u="none" cap="none" strike="noStrike">
                <a:solidFill>
                  <a:schemeClr val="lt1"/>
                </a:solidFill>
                <a:latin typeface="Questrial"/>
                <a:ea typeface="Questrial"/>
                <a:cs typeface="Questrial"/>
                <a:sym typeface="Questrial"/>
              </a:defRPr>
            </a:lvl2pPr>
            <a:lvl3pPr indent="0" lvl="2" marL="914400" marR="0" rtl="0" algn="l">
              <a:spcBef>
                <a:spcPts val="0"/>
              </a:spcBef>
              <a:buNone/>
              <a:defRPr b="0" i="0" sz="1800" u="none" cap="none" strike="noStrike">
                <a:solidFill>
                  <a:schemeClr val="lt1"/>
                </a:solidFill>
                <a:latin typeface="Questrial"/>
                <a:ea typeface="Questrial"/>
                <a:cs typeface="Questrial"/>
                <a:sym typeface="Questrial"/>
              </a:defRPr>
            </a:lvl3pPr>
            <a:lvl4pPr indent="0" lvl="3" marL="1371600" marR="0" rtl="0" algn="l">
              <a:spcBef>
                <a:spcPts val="0"/>
              </a:spcBef>
              <a:buNone/>
              <a:defRPr b="0" i="0" sz="1800" u="none" cap="none" strike="noStrike">
                <a:solidFill>
                  <a:schemeClr val="lt1"/>
                </a:solidFill>
                <a:latin typeface="Questrial"/>
                <a:ea typeface="Questrial"/>
                <a:cs typeface="Questrial"/>
                <a:sym typeface="Questrial"/>
              </a:defRPr>
            </a:lvl4pPr>
            <a:lvl5pPr indent="0" lvl="4" marL="1828800" marR="0" rtl="0" algn="l">
              <a:spcBef>
                <a:spcPts val="0"/>
              </a:spcBef>
              <a:buNone/>
              <a:defRPr b="0" i="0" sz="1800" u="none" cap="none" strike="noStrike">
                <a:solidFill>
                  <a:schemeClr val="lt1"/>
                </a:solidFill>
                <a:latin typeface="Questrial"/>
                <a:ea typeface="Questrial"/>
                <a:cs typeface="Questrial"/>
                <a:sym typeface="Questrial"/>
              </a:defRPr>
            </a:lvl5pPr>
            <a:lvl6pPr indent="0" lvl="5" marL="2286000" marR="0" rtl="0" algn="l">
              <a:spcBef>
                <a:spcPts val="0"/>
              </a:spcBef>
              <a:buNone/>
              <a:defRPr b="0" i="0" sz="1800" u="none" cap="none" strike="noStrike">
                <a:solidFill>
                  <a:schemeClr val="lt1"/>
                </a:solidFill>
                <a:latin typeface="Questrial"/>
                <a:ea typeface="Questrial"/>
                <a:cs typeface="Questrial"/>
                <a:sym typeface="Questrial"/>
              </a:defRPr>
            </a:lvl6pPr>
            <a:lvl7pPr indent="0" lvl="6" marL="2743200" marR="0" rtl="0" algn="l">
              <a:spcBef>
                <a:spcPts val="0"/>
              </a:spcBef>
              <a:buNone/>
              <a:defRPr b="0" i="0" sz="1800" u="none" cap="none" strike="noStrike">
                <a:solidFill>
                  <a:schemeClr val="lt1"/>
                </a:solidFill>
                <a:latin typeface="Questrial"/>
                <a:ea typeface="Questrial"/>
                <a:cs typeface="Questrial"/>
                <a:sym typeface="Questrial"/>
              </a:defRPr>
            </a:lvl7pPr>
            <a:lvl8pPr indent="0" lvl="7" marL="3200400" marR="0" rtl="0" algn="l">
              <a:spcBef>
                <a:spcPts val="0"/>
              </a:spcBef>
              <a:buNone/>
              <a:defRPr b="0" i="0" sz="1800" u="none" cap="none" strike="noStrike">
                <a:solidFill>
                  <a:schemeClr val="lt1"/>
                </a:solidFill>
                <a:latin typeface="Questrial"/>
                <a:ea typeface="Questrial"/>
                <a:cs typeface="Questrial"/>
                <a:sym typeface="Questrial"/>
              </a:defRPr>
            </a:lvl8pPr>
            <a:lvl9pPr indent="0" lvl="8" marL="3657600" marR="0" rtl="0" algn="l">
              <a:spcBef>
                <a:spcPts val="0"/>
              </a:spcBef>
              <a:buNone/>
              <a:defRPr b="0" i="0" sz="1800" u="none" cap="none" strike="noStrike">
                <a:solidFill>
                  <a:schemeClr val="lt1"/>
                </a:solidFill>
                <a:latin typeface="Questrial"/>
                <a:ea typeface="Questrial"/>
                <a:cs typeface="Questrial"/>
                <a:sym typeface="Questrial"/>
              </a:defRPr>
            </a:lvl9pPr>
          </a:lstStyle>
          <a:p/>
        </p:txBody>
      </p:sp>
      <p:sp>
        <p:nvSpPr>
          <p:cNvPr id="143" name="Shape 143"/>
          <p:cNvSpPr txBox="1"/>
          <p:nvPr>
            <p:ph idx="12" type="sldNum"/>
          </p:nvPr>
        </p:nvSpPr>
        <p:spPr>
          <a:xfrm>
            <a:off x="10862452" y="381000"/>
            <a:ext cx="643748" cy="365125"/>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b="0" i="0" lang="en-US" sz="1050" u="none" cap="none" strike="noStrike">
                <a:solidFill>
                  <a:schemeClr val="lt1"/>
                </a:solidFill>
                <a:latin typeface="Questrial"/>
                <a:ea typeface="Questrial"/>
                <a:cs typeface="Questrial"/>
                <a:sym typeface="Questrial"/>
              </a:rPr>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obj">
  <p:cSld name="Title and Content">
    <p:spTree>
      <p:nvGrpSpPr>
        <p:cNvPr id="23" name="Shape 23"/>
        <p:cNvGrpSpPr/>
        <p:nvPr/>
      </p:nvGrpSpPr>
      <p:grpSpPr>
        <a:xfrm>
          <a:off x="0" y="0"/>
          <a:ext cx="0" cy="0"/>
          <a:chOff x="0" y="0"/>
          <a:chExt cx="0" cy="0"/>
        </a:xfrm>
      </p:grpSpPr>
      <p:sp>
        <p:nvSpPr>
          <p:cNvPr id="24" name="Shape 24"/>
          <p:cNvSpPr txBox="1"/>
          <p:nvPr>
            <p:ph type="title"/>
          </p:nvPr>
        </p:nvSpPr>
        <p:spPr>
          <a:xfrm>
            <a:off x="2895600" y="764372"/>
            <a:ext cx="8610599" cy="1293027"/>
          </a:xfrm>
          <a:prstGeom prst="rect">
            <a:avLst/>
          </a:prstGeom>
          <a:noFill/>
          <a:ln>
            <a:noFill/>
          </a:ln>
        </p:spPr>
        <p:txBody>
          <a:bodyPr anchorCtr="0" anchor="ctr" bIns="91425" lIns="91425" rIns="91425" tIns="91425"/>
          <a:lstStyle>
            <a:lvl1pPr indent="0" lvl="0" marL="0" marR="0" rtl="0" algn="r">
              <a:lnSpc>
                <a:spcPct val="90000"/>
              </a:lnSpc>
              <a:spcBef>
                <a:spcPts val="0"/>
              </a:spcBef>
              <a:buClr>
                <a:schemeClr val="lt1"/>
              </a:buClr>
              <a:buFont typeface="Questrial"/>
              <a:buNone/>
              <a:defRPr b="0" i="0" sz="4000" u="none" cap="none" strike="noStrike">
                <a:solidFill>
                  <a:schemeClr val="lt1"/>
                </a:solidFill>
                <a:latin typeface="Questrial"/>
                <a:ea typeface="Questrial"/>
                <a:cs typeface="Questrial"/>
                <a:sym typeface="Questrial"/>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25" name="Shape 25"/>
          <p:cNvSpPr txBox="1"/>
          <p:nvPr>
            <p:ph idx="1" type="body"/>
          </p:nvPr>
        </p:nvSpPr>
        <p:spPr>
          <a:xfrm>
            <a:off x="685800" y="2194559"/>
            <a:ext cx="10820400" cy="4024124"/>
          </a:xfrm>
          <a:prstGeom prst="rect">
            <a:avLst/>
          </a:prstGeom>
          <a:noFill/>
          <a:ln>
            <a:noFill/>
          </a:ln>
        </p:spPr>
        <p:txBody>
          <a:bodyPr anchorCtr="0" anchor="t" bIns="91425" lIns="91425" rIns="91425" tIns="91425"/>
          <a:lstStyle>
            <a:lvl1pPr indent="-88900" lvl="0" marL="228600" marR="0" rtl="0" algn="l">
              <a:lnSpc>
                <a:spcPct val="90000"/>
              </a:lnSpc>
              <a:spcBef>
                <a:spcPts val="1000"/>
              </a:spcBef>
              <a:buClr>
                <a:schemeClr val="lt1"/>
              </a:buClr>
              <a:buSzPct val="100000"/>
              <a:buFont typeface="Arial"/>
              <a:buChar char="•"/>
              <a:defRPr b="0" i="0" sz="2200" u="none" cap="none" strike="noStrike">
                <a:solidFill>
                  <a:schemeClr val="lt1"/>
                </a:solidFill>
                <a:latin typeface="Questrial"/>
                <a:ea typeface="Questrial"/>
                <a:cs typeface="Questrial"/>
                <a:sym typeface="Questrial"/>
              </a:defRPr>
            </a:lvl1pPr>
            <a:lvl2pPr indent="-101600" lvl="1" marL="685800" marR="0" rtl="0" algn="l">
              <a:lnSpc>
                <a:spcPct val="90000"/>
              </a:lnSpc>
              <a:spcBef>
                <a:spcPts val="500"/>
              </a:spcBef>
              <a:buClr>
                <a:schemeClr val="lt1"/>
              </a:buClr>
              <a:buSzPct val="100000"/>
              <a:buFont typeface="Arial"/>
              <a:buChar char="•"/>
              <a:defRPr b="0" i="0" sz="2000" u="none" cap="none" strike="noStrike">
                <a:solidFill>
                  <a:schemeClr val="lt1"/>
                </a:solidFill>
                <a:latin typeface="Questrial"/>
                <a:ea typeface="Questrial"/>
                <a:cs typeface="Questrial"/>
                <a:sym typeface="Questrial"/>
              </a:defRPr>
            </a:lvl2pPr>
            <a:lvl3pPr indent="-114300" lvl="2" marL="1143000" marR="0" rtl="0" algn="l">
              <a:lnSpc>
                <a:spcPct val="90000"/>
              </a:lnSpc>
              <a:spcBef>
                <a:spcPts val="500"/>
              </a:spcBef>
              <a:buClr>
                <a:schemeClr val="lt1"/>
              </a:buClr>
              <a:buSzPct val="100000"/>
              <a:buFont typeface="Arial"/>
              <a:buChar char="•"/>
              <a:defRPr b="0" i="0" sz="1800" u="none" cap="none" strike="noStrike">
                <a:solidFill>
                  <a:schemeClr val="lt1"/>
                </a:solidFill>
                <a:latin typeface="Questrial"/>
                <a:ea typeface="Questrial"/>
                <a:cs typeface="Questrial"/>
                <a:sym typeface="Questrial"/>
              </a:defRPr>
            </a:lvl3pPr>
            <a:lvl4pPr indent="-127000" lvl="3" marL="1600200" marR="0" rtl="0" algn="l">
              <a:lnSpc>
                <a:spcPct val="90000"/>
              </a:lnSpc>
              <a:spcBef>
                <a:spcPts val="500"/>
              </a:spcBef>
              <a:buClr>
                <a:schemeClr val="lt1"/>
              </a:buClr>
              <a:buSzPct val="100000"/>
              <a:buFont typeface="Arial"/>
              <a:buChar char="•"/>
              <a:defRPr b="0" i="0" sz="1600" u="none" cap="none" strike="noStrike">
                <a:solidFill>
                  <a:schemeClr val="lt1"/>
                </a:solidFill>
                <a:latin typeface="Questrial"/>
                <a:ea typeface="Questrial"/>
                <a:cs typeface="Questrial"/>
                <a:sym typeface="Questrial"/>
              </a:defRPr>
            </a:lvl4pPr>
            <a:lvl5pPr indent="-127000" lvl="4" marL="2057400" marR="0" rtl="0" algn="l">
              <a:lnSpc>
                <a:spcPct val="90000"/>
              </a:lnSpc>
              <a:spcBef>
                <a:spcPts val="500"/>
              </a:spcBef>
              <a:buClr>
                <a:schemeClr val="lt1"/>
              </a:buClr>
              <a:buSzPct val="100000"/>
              <a:buFont typeface="Arial"/>
              <a:buChar char="•"/>
              <a:defRPr b="0" i="0" sz="1600" u="none" cap="none" strike="noStrike">
                <a:solidFill>
                  <a:schemeClr val="lt1"/>
                </a:solidFill>
                <a:latin typeface="Questrial"/>
                <a:ea typeface="Questrial"/>
                <a:cs typeface="Questrial"/>
                <a:sym typeface="Questrial"/>
              </a:defRPr>
            </a:lvl5pPr>
            <a:lvl6pPr indent="-127000" lvl="5" marL="2514600" marR="0" rtl="0" algn="l">
              <a:lnSpc>
                <a:spcPct val="90000"/>
              </a:lnSpc>
              <a:spcBef>
                <a:spcPts val="500"/>
              </a:spcBef>
              <a:buClr>
                <a:schemeClr val="lt1"/>
              </a:buClr>
              <a:buSzPct val="100000"/>
              <a:buFont typeface="Arial"/>
              <a:buChar char="•"/>
              <a:defRPr b="0" i="0" sz="1600" u="none" cap="none" strike="noStrike">
                <a:solidFill>
                  <a:schemeClr val="lt1"/>
                </a:solidFill>
                <a:latin typeface="Questrial"/>
                <a:ea typeface="Questrial"/>
                <a:cs typeface="Questrial"/>
                <a:sym typeface="Questrial"/>
              </a:defRPr>
            </a:lvl6pPr>
            <a:lvl7pPr indent="-127000" lvl="6" marL="2971800" marR="0" rtl="0" algn="l">
              <a:lnSpc>
                <a:spcPct val="90000"/>
              </a:lnSpc>
              <a:spcBef>
                <a:spcPts val="500"/>
              </a:spcBef>
              <a:buClr>
                <a:schemeClr val="lt1"/>
              </a:buClr>
              <a:buSzPct val="100000"/>
              <a:buFont typeface="Arial"/>
              <a:buChar char="•"/>
              <a:defRPr b="0" i="0" sz="1600" u="none" cap="none" strike="noStrike">
                <a:solidFill>
                  <a:schemeClr val="lt1"/>
                </a:solidFill>
                <a:latin typeface="Questrial"/>
                <a:ea typeface="Questrial"/>
                <a:cs typeface="Questrial"/>
                <a:sym typeface="Questrial"/>
              </a:defRPr>
            </a:lvl7pPr>
            <a:lvl8pPr indent="-127000" lvl="7" marL="3429000" marR="0" rtl="0" algn="l">
              <a:lnSpc>
                <a:spcPct val="90000"/>
              </a:lnSpc>
              <a:spcBef>
                <a:spcPts val="500"/>
              </a:spcBef>
              <a:buClr>
                <a:schemeClr val="lt1"/>
              </a:buClr>
              <a:buSzPct val="100000"/>
              <a:buFont typeface="Arial"/>
              <a:buChar char="•"/>
              <a:defRPr b="0" i="0" sz="1600" u="none" cap="none" strike="noStrike">
                <a:solidFill>
                  <a:schemeClr val="lt1"/>
                </a:solidFill>
                <a:latin typeface="Questrial"/>
                <a:ea typeface="Questrial"/>
                <a:cs typeface="Questrial"/>
                <a:sym typeface="Questrial"/>
              </a:defRPr>
            </a:lvl8pPr>
            <a:lvl9pPr indent="-127000" lvl="8" marL="3886200" marR="0" rtl="0" algn="l">
              <a:lnSpc>
                <a:spcPct val="90000"/>
              </a:lnSpc>
              <a:spcBef>
                <a:spcPts val="500"/>
              </a:spcBef>
              <a:buClr>
                <a:schemeClr val="lt1"/>
              </a:buClr>
              <a:buSzPct val="100000"/>
              <a:buFont typeface="Arial"/>
              <a:buChar char="•"/>
              <a:defRPr b="0" i="0" sz="1600" u="none" cap="none" strike="noStrike">
                <a:solidFill>
                  <a:schemeClr val="lt1"/>
                </a:solidFill>
                <a:latin typeface="Questrial"/>
                <a:ea typeface="Questrial"/>
                <a:cs typeface="Questrial"/>
                <a:sym typeface="Questrial"/>
              </a:defRPr>
            </a:lvl9pPr>
          </a:lstStyle>
          <a:p/>
        </p:txBody>
      </p:sp>
      <p:sp>
        <p:nvSpPr>
          <p:cNvPr id="26" name="Shape 26"/>
          <p:cNvSpPr txBox="1"/>
          <p:nvPr>
            <p:ph idx="10" type="dt"/>
          </p:nvPr>
        </p:nvSpPr>
        <p:spPr>
          <a:xfrm>
            <a:off x="8595360" y="6356350"/>
            <a:ext cx="2910839" cy="365125"/>
          </a:xfrm>
          <a:prstGeom prst="rect">
            <a:avLst/>
          </a:prstGeom>
          <a:noFill/>
          <a:ln>
            <a:noFill/>
          </a:ln>
        </p:spPr>
        <p:txBody>
          <a:bodyPr anchorCtr="0" anchor="ctr" bIns="91425" lIns="91425" rIns="91425" tIns="91425"/>
          <a:lstStyle>
            <a:lvl1pPr indent="0" lvl="0" marL="0" marR="0" rtl="0" algn="r">
              <a:spcBef>
                <a:spcPts val="0"/>
              </a:spcBef>
              <a:buNone/>
              <a:defRPr b="0" i="0" sz="1050" u="none" cap="none" strike="noStrike">
                <a:solidFill>
                  <a:schemeClr val="lt1"/>
                </a:solidFill>
                <a:latin typeface="Questrial"/>
                <a:ea typeface="Questrial"/>
                <a:cs typeface="Questrial"/>
                <a:sym typeface="Questrial"/>
              </a:defRPr>
            </a:lvl1pPr>
            <a:lvl2pPr indent="0" lvl="1" marL="457200" marR="0" rtl="0" algn="l">
              <a:spcBef>
                <a:spcPts val="0"/>
              </a:spcBef>
              <a:buNone/>
              <a:defRPr b="0" i="0" sz="1800" u="none" cap="none" strike="noStrike">
                <a:solidFill>
                  <a:schemeClr val="lt1"/>
                </a:solidFill>
                <a:latin typeface="Questrial"/>
                <a:ea typeface="Questrial"/>
                <a:cs typeface="Questrial"/>
                <a:sym typeface="Questrial"/>
              </a:defRPr>
            </a:lvl2pPr>
            <a:lvl3pPr indent="0" lvl="2" marL="914400" marR="0" rtl="0" algn="l">
              <a:spcBef>
                <a:spcPts val="0"/>
              </a:spcBef>
              <a:buNone/>
              <a:defRPr b="0" i="0" sz="1800" u="none" cap="none" strike="noStrike">
                <a:solidFill>
                  <a:schemeClr val="lt1"/>
                </a:solidFill>
                <a:latin typeface="Questrial"/>
                <a:ea typeface="Questrial"/>
                <a:cs typeface="Questrial"/>
                <a:sym typeface="Questrial"/>
              </a:defRPr>
            </a:lvl3pPr>
            <a:lvl4pPr indent="0" lvl="3" marL="1371600" marR="0" rtl="0" algn="l">
              <a:spcBef>
                <a:spcPts val="0"/>
              </a:spcBef>
              <a:buNone/>
              <a:defRPr b="0" i="0" sz="1800" u="none" cap="none" strike="noStrike">
                <a:solidFill>
                  <a:schemeClr val="lt1"/>
                </a:solidFill>
                <a:latin typeface="Questrial"/>
                <a:ea typeface="Questrial"/>
                <a:cs typeface="Questrial"/>
                <a:sym typeface="Questrial"/>
              </a:defRPr>
            </a:lvl4pPr>
            <a:lvl5pPr indent="0" lvl="4" marL="1828800" marR="0" rtl="0" algn="l">
              <a:spcBef>
                <a:spcPts val="0"/>
              </a:spcBef>
              <a:buNone/>
              <a:defRPr b="0" i="0" sz="1800" u="none" cap="none" strike="noStrike">
                <a:solidFill>
                  <a:schemeClr val="lt1"/>
                </a:solidFill>
                <a:latin typeface="Questrial"/>
                <a:ea typeface="Questrial"/>
                <a:cs typeface="Questrial"/>
                <a:sym typeface="Questrial"/>
              </a:defRPr>
            </a:lvl5pPr>
            <a:lvl6pPr indent="0" lvl="5" marL="2286000" marR="0" rtl="0" algn="l">
              <a:spcBef>
                <a:spcPts val="0"/>
              </a:spcBef>
              <a:buNone/>
              <a:defRPr b="0" i="0" sz="1800" u="none" cap="none" strike="noStrike">
                <a:solidFill>
                  <a:schemeClr val="lt1"/>
                </a:solidFill>
                <a:latin typeface="Questrial"/>
                <a:ea typeface="Questrial"/>
                <a:cs typeface="Questrial"/>
                <a:sym typeface="Questrial"/>
              </a:defRPr>
            </a:lvl6pPr>
            <a:lvl7pPr indent="0" lvl="6" marL="2743200" marR="0" rtl="0" algn="l">
              <a:spcBef>
                <a:spcPts val="0"/>
              </a:spcBef>
              <a:buNone/>
              <a:defRPr b="0" i="0" sz="1800" u="none" cap="none" strike="noStrike">
                <a:solidFill>
                  <a:schemeClr val="lt1"/>
                </a:solidFill>
                <a:latin typeface="Questrial"/>
                <a:ea typeface="Questrial"/>
                <a:cs typeface="Questrial"/>
                <a:sym typeface="Questrial"/>
              </a:defRPr>
            </a:lvl7pPr>
            <a:lvl8pPr indent="0" lvl="7" marL="3200400" marR="0" rtl="0" algn="l">
              <a:spcBef>
                <a:spcPts val="0"/>
              </a:spcBef>
              <a:buNone/>
              <a:defRPr b="0" i="0" sz="1800" u="none" cap="none" strike="noStrike">
                <a:solidFill>
                  <a:schemeClr val="lt1"/>
                </a:solidFill>
                <a:latin typeface="Questrial"/>
                <a:ea typeface="Questrial"/>
                <a:cs typeface="Questrial"/>
                <a:sym typeface="Questrial"/>
              </a:defRPr>
            </a:lvl8pPr>
            <a:lvl9pPr indent="0" lvl="8" marL="3657600" marR="0" rtl="0" algn="l">
              <a:spcBef>
                <a:spcPts val="0"/>
              </a:spcBef>
              <a:buNone/>
              <a:defRPr b="0" i="0" sz="1800" u="none" cap="none" strike="noStrike">
                <a:solidFill>
                  <a:schemeClr val="lt1"/>
                </a:solidFill>
                <a:latin typeface="Questrial"/>
                <a:ea typeface="Questrial"/>
                <a:cs typeface="Questrial"/>
                <a:sym typeface="Questrial"/>
              </a:defRPr>
            </a:lvl9pPr>
          </a:lstStyle>
          <a:p/>
        </p:txBody>
      </p:sp>
      <p:sp>
        <p:nvSpPr>
          <p:cNvPr id="27" name="Shape 27"/>
          <p:cNvSpPr txBox="1"/>
          <p:nvPr>
            <p:ph idx="11" type="ftr"/>
          </p:nvPr>
        </p:nvSpPr>
        <p:spPr>
          <a:xfrm>
            <a:off x="685800" y="6355844"/>
            <a:ext cx="7772400" cy="365125"/>
          </a:xfrm>
          <a:prstGeom prst="rect">
            <a:avLst/>
          </a:prstGeom>
          <a:noFill/>
          <a:ln>
            <a:noFill/>
          </a:ln>
        </p:spPr>
        <p:txBody>
          <a:bodyPr anchorCtr="0" anchor="ctr" bIns="91425" lIns="91425" rIns="91425" tIns="91425"/>
          <a:lstStyle>
            <a:lvl1pPr indent="0" lvl="0" marL="0" marR="0" rtl="0" algn="l">
              <a:spcBef>
                <a:spcPts val="0"/>
              </a:spcBef>
              <a:buNone/>
              <a:defRPr b="0" i="0" sz="1050" u="none" cap="none" strike="noStrike">
                <a:solidFill>
                  <a:schemeClr val="lt1"/>
                </a:solidFill>
                <a:latin typeface="Questrial"/>
                <a:ea typeface="Questrial"/>
                <a:cs typeface="Questrial"/>
                <a:sym typeface="Questrial"/>
              </a:defRPr>
            </a:lvl1pPr>
            <a:lvl2pPr indent="0" lvl="1" marL="457200" marR="0" rtl="0" algn="l">
              <a:spcBef>
                <a:spcPts val="0"/>
              </a:spcBef>
              <a:buNone/>
              <a:defRPr b="0" i="0" sz="1800" u="none" cap="none" strike="noStrike">
                <a:solidFill>
                  <a:schemeClr val="lt1"/>
                </a:solidFill>
                <a:latin typeface="Questrial"/>
                <a:ea typeface="Questrial"/>
                <a:cs typeface="Questrial"/>
                <a:sym typeface="Questrial"/>
              </a:defRPr>
            </a:lvl2pPr>
            <a:lvl3pPr indent="0" lvl="2" marL="914400" marR="0" rtl="0" algn="l">
              <a:spcBef>
                <a:spcPts val="0"/>
              </a:spcBef>
              <a:buNone/>
              <a:defRPr b="0" i="0" sz="1800" u="none" cap="none" strike="noStrike">
                <a:solidFill>
                  <a:schemeClr val="lt1"/>
                </a:solidFill>
                <a:latin typeface="Questrial"/>
                <a:ea typeface="Questrial"/>
                <a:cs typeface="Questrial"/>
                <a:sym typeface="Questrial"/>
              </a:defRPr>
            </a:lvl3pPr>
            <a:lvl4pPr indent="0" lvl="3" marL="1371600" marR="0" rtl="0" algn="l">
              <a:spcBef>
                <a:spcPts val="0"/>
              </a:spcBef>
              <a:buNone/>
              <a:defRPr b="0" i="0" sz="1800" u="none" cap="none" strike="noStrike">
                <a:solidFill>
                  <a:schemeClr val="lt1"/>
                </a:solidFill>
                <a:latin typeface="Questrial"/>
                <a:ea typeface="Questrial"/>
                <a:cs typeface="Questrial"/>
                <a:sym typeface="Questrial"/>
              </a:defRPr>
            </a:lvl4pPr>
            <a:lvl5pPr indent="0" lvl="4" marL="1828800" marR="0" rtl="0" algn="l">
              <a:spcBef>
                <a:spcPts val="0"/>
              </a:spcBef>
              <a:buNone/>
              <a:defRPr b="0" i="0" sz="1800" u="none" cap="none" strike="noStrike">
                <a:solidFill>
                  <a:schemeClr val="lt1"/>
                </a:solidFill>
                <a:latin typeface="Questrial"/>
                <a:ea typeface="Questrial"/>
                <a:cs typeface="Questrial"/>
                <a:sym typeface="Questrial"/>
              </a:defRPr>
            </a:lvl5pPr>
            <a:lvl6pPr indent="0" lvl="5" marL="2286000" marR="0" rtl="0" algn="l">
              <a:spcBef>
                <a:spcPts val="0"/>
              </a:spcBef>
              <a:buNone/>
              <a:defRPr b="0" i="0" sz="1800" u="none" cap="none" strike="noStrike">
                <a:solidFill>
                  <a:schemeClr val="lt1"/>
                </a:solidFill>
                <a:latin typeface="Questrial"/>
                <a:ea typeface="Questrial"/>
                <a:cs typeface="Questrial"/>
                <a:sym typeface="Questrial"/>
              </a:defRPr>
            </a:lvl6pPr>
            <a:lvl7pPr indent="0" lvl="6" marL="2743200" marR="0" rtl="0" algn="l">
              <a:spcBef>
                <a:spcPts val="0"/>
              </a:spcBef>
              <a:buNone/>
              <a:defRPr b="0" i="0" sz="1800" u="none" cap="none" strike="noStrike">
                <a:solidFill>
                  <a:schemeClr val="lt1"/>
                </a:solidFill>
                <a:latin typeface="Questrial"/>
                <a:ea typeface="Questrial"/>
                <a:cs typeface="Questrial"/>
                <a:sym typeface="Questrial"/>
              </a:defRPr>
            </a:lvl7pPr>
            <a:lvl8pPr indent="0" lvl="7" marL="3200400" marR="0" rtl="0" algn="l">
              <a:spcBef>
                <a:spcPts val="0"/>
              </a:spcBef>
              <a:buNone/>
              <a:defRPr b="0" i="0" sz="1800" u="none" cap="none" strike="noStrike">
                <a:solidFill>
                  <a:schemeClr val="lt1"/>
                </a:solidFill>
                <a:latin typeface="Questrial"/>
                <a:ea typeface="Questrial"/>
                <a:cs typeface="Questrial"/>
                <a:sym typeface="Questrial"/>
              </a:defRPr>
            </a:lvl8pPr>
            <a:lvl9pPr indent="0" lvl="8" marL="3657600" marR="0" rtl="0" algn="l">
              <a:spcBef>
                <a:spcPts val="0"/>
              </a:spcBef>
              <a:buNone/>
              <a:defRPr b="0" i="0" sz="1800" u="none" cap="none" strike="noStrike">
                <a:solidFill>
                  <a:schemeClr val="lt1"/>
                </a:solidFill>
                <a:latin typeface="Questrial"/>
                <a:ea typeface="Questrial"/>
                <a:cs typeface="Questrial"/>
                <a:sym typeface="Questrial"/>
              </a:defRPr>
            </a:lvl9pPr>
          </a:lstStyle>
          <a:p/>
        </p:txBody>
      </p:sp>
      <p:sp>
        <p:nvSpPr>
          <p:cNvPr id="28" name="Shape 28"/>
          <p:cNvSpPr txBox="1"/>
          <p:nvPr>
            <p:ph idx="12" type="sldNum"/>
          </p:nvPr>
        </p:nvSpPr>
        <p:spPr>
          <a:xfrm>
            <a:off x="8763000" y="381000"/>
            <a:ext cx="2743199" cy="365125"/>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b="0" i="0" lang="en-US" sz="1050" u="none" cap="none" strike="noStrike">
                <a:solidFill>
                  <a:schemeClr val="lt1"/>
                </a:solidFill>
                <a:latin typeface="Questrial"/>
                <a:ea typeface="Questrial"/>
                <a:cs typeface="Questrial"/>
                <a:sym typeface="Questrial"/>
              </a:rPr>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secHead">
  <p:cSld name="Section Header">
    <p:spTree>
      <p:nvGrpSpPr>
        <p:cNvPr id="29" name="Shape 29"/>
        <p:cNvGrpSpPr/>
        <p:nvPr/>
      </p:nvGrpSpPr>
      <p:grpSpPr>
        <a:xfrm>
          <a:off x="0" y="0"/>
          <a:ext cx="0" cy="0"/>
          <a:chOff x="0" y="0"/>
          <a:chExt cx="0" cy="0"/>
        </a:xfrm>
      </p:grpSpPr>
      <p:pic>
        <p:nvPicPr>
          <p:cNvPr descr="C0-HD-BTM.png" id="30" name="Shape 30"/>
          <p:cNvPicPr preferRelativeResize="0"/>
          <p:nvPr/>
        </p:nvPicPr>
        <p:blipFill rotWithShape="1">
          <a:blip r:embed="rId2">
            <a:alphaModFix/>
          </a:blip>
          <a:srcRect b="0" l="0" r="0" t="0"/>
          <a:stretch/>
        </p:blipFill>
        <p:spPr>
          <a:xfrm>
            <a:off x="0" y="4375150"/>
            <a:ext cx="12192000" cy="2482850"/>
          </a:xfrm>
          <a:prstGeom prst="rect">
            <a:avLst/>
          </a:prstGeom>
          <a:noFill/>
          <a:ln>
            <a:noFill/>
          </a:ln>
        </p:spPr>
      </p:pic>
      <p:sp>
        <p:nvSpPr>
          <p:cNvPr id="31" name="Shape 31"/>
          <p:cNvSpPr txBox="1"/>
          <p:nvPr>
            <p:ph type="title"/>
          </p:nvPr>
        </p:nvSpPr>
        <p:spPr>
          <a:xfrm>
            <a:off x="685800" y="753533"/>
            <a:ext cx="10820398" cy="2801934"/>
          </a:xfrm>
          <a:prstGeom prst="rect">
            <a:avLst/>
          </a:prstGeom>
          <a:noFill/>
          <a:ln>
            <a:noFill/>
          </a:ln>
        </p:spPr>
        <p:txBody>
          <a:bodyPr anchorCtr="0" anchor="b" bIns="91425" lIns="91425" rIns="91425" tIns="91425"/>
          <a:lstStyle>
            <a:lvl1pPr indent="0" lvl="0" marL="0" marR="0" rtl="0" algn="r">
              <a:lnSpc>
                <a:spcPct val="90000"/>
              </a:lnSpc>
              <a:spcBef>
                <a:spcPts val="0"/>
              </a:spcBef>
              <a:buClr>
                <a:schemeClr val="lt1"/>
              </a:buClr>
              <a:buFont typeface="Questrial"/>
              <a:buNone/>
              <a:defRPr b="0" i="0" sz="4000" u="none" cap="none" strike="noStrike">
                <a:solidFill>
                  <a:schemeClr val="lt1"/>
                </a:solidFill>
                <a:latin typeface="Questrial"/>
                <a:ea typeface="Questrial"/>
                <a:cs typeface="Questrial"/>
                <a:sym typeface="Questrial"/>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32" name="Shape 32"/>
          <p:cNvSpPr txBox="1"/>
          <p:nvPr>
            <p:ph idx="1" type="body"/>
          </p:nvPr>
        </p:nvSpPr>
        <p:spPr>
          <a:xfrm>
            <a:off x="1024466" y="3641725"/>
            <a:ext cx="10490200" cy="955675"/>
          </a:xfrm>
          <a:prstGeom prst="rect">
            <a:avLst/>
          </a:prstGeom>
          <a:noFill/>
          <a:ln>
            <a:noFill/>
          </a:ln>
        </p:spPr>
        <p:txBody>
          <a:bodyPr anchorCtr="0" anchor="t" bIns="91425" lIns="91425" rIns="91425" tIns="91425"/>
          <a:lstStyle>
            <a:lvl1pPr indent="0" lvl="0" marL="0" marR="0" rtl="0" algn="r">
              <a:lnSpc>
                <a:spcPct val="90000"/>
              </a:lnSpc>
              <a:spcBef>
                <a:spcPts val="1000"/>
              </a:spcBef>
              <a:buClr>
                <a:schemeClr val="lt1"/>
              </a:buClr>
              <a:buFont typeface="Arial"/>
              <a:buNone/>
              <a:defRPr b="0" i="0" sz="2200" u="none" cap="none" strike="noStrike">
                <a:solidFill>
                  <a:schemeClr val="lt1"/>
                </a:solidFill>
                <a:latin typeface="Questrial"/>
                <a:ea typeface="Questrial"/>
                <a:cs typeface="Questrial"/>
                <a:sym typeface="Questrial"/>
              </a:defRPr>
            </a:lvl1pPr>
            <a:lvl2pPr indent="0" lvl="1" marL="457200" marR="0" rtl="0" algn="l">
              <a:lnSpc>
                <a:spcPct val="90000"/>
              </a:lnSpc>
              <a:spcBef>
                <a:spcPts val="500"/>
              </a:spcBef>
              <a:buClr>
                <a:schemeClr val="lt1"/>
              </a:buClr>
              <a:buFont typeface="Arial"/>
              <a:buNone/>
              <a:defRPr b="0" i="0" sz="2000" u="none" cap="none" strike="noStrike">
                <a:solidFill>
                  <a:schemeClr val="lt1"/>
                </a:solidFill>
                <a:latin typeface="Questrial"/>
                <a:ea typeface="Questrial"/>
                <a:cs typeface="Questrial"/>
                <a:sym typeface="Questrial"/>
              </a:defRPr>
            </a:lvl2pPr>
            <a:lvl3pPr indent="0" lvl="2" marL="914400" marR="0" rtl="0" algn="l">
              <a:lnSpc>
                <a:spcPct val="90000"/>
              </a:lnSpc>
              <a:spcBef>
                <a:spcPts val="500"/>
              </a:spcBef>
              <a:buClr>
                <a:schemeClr val="lt1"/>
              </a:buClr>
              <a:buFont typeface="Arial"/>
              <a:buNone/>
              <a:defRPr b="0" i="0" sz="1800" u="none" cap="none" strike="noStrike">
                <a:solidFill>
                  <a:schemeClr val="lt1"/>
                </a:solidFill>
                <a:latin typeface="Questrial"/>
                <a:ea typeface="Questrial"/>
                <a:cs typeface="Questrial"/>
                <a:sym typeface="Questrial"/>
              </a:defRPr>
            </a:lvl3pPr>
            <a:lvl4pPr indent="0" lvl="3" marL="1371600" marR="0" rtl="0" algn="l">
              <a:lnSpc>
                <a:spcPct val="90000"/>
              </a:lnSpc>
              <a:spcBef>
                <a:spcPts val="500"/>
              </a:spcBef>
              <a:buClr>
                <a:schemeClr val="lt1"/>
              </a:buClr>
              <a:buFont typeface="Arial"/>
              <a:buNone/>
              <a:defRPr b="0" i="0" sz="1600" u="none" cap="none" strike="noStrike">
                <a:solidFill>
                  <a:schemeClr val="lt1"/>
                </a:solidFill>
                <a:latin typeface="Questrial"/>
                <a:ea typeface="Questrial"/>
                <a:cs typeface="Questrial"/>
                <a:sym typeface="Questrial"/>
              </a:defRPr>
            </a:lvl4pPr>
            <a:lvl5pPr indent="0" lvl="4" marL="1828800" marR="0" rtl="0" algn="l">
              <a:lnSpc>
                <a:spcPct val="90000"/>
              </a:lnSpc>
              <a:spcBef>
                <a:spcPts val="500"/>
              </a:spcBef>
              <a:buClr>
                <a:schemeClr val="lt1"/>
              </a:buClr>
              <a:buFont typeface="Arial"/>
              <a:buNone/>
              <a:defRPr b="0" i="0" sz="1600" u="none" cap="none" strike="noStrike">
                <a:solidFill>
                  <a:schemeClr val="lt1"/>
                </a:solidFill>
                <a:latin typeface="Questrial"/>
                <a:ea typeface="Questrial"/>
                <a:cs typeface="Questrial"/>
                <a:sym typeface="Questrial"/>
              </a:defRPr>
            </a:lvl5pPr>
            <a:lvl6pPr indent="0" lvl="5" marL="2286000" marR="0" rtl="0" algn="l">
              <a:lnSpc>
                <a:spcPct val="90000"/>
              </a:lnSpc>
              <a:spcBef>
                <a:spcPts val="500"/>
              </a:spcBef>
              <a:buClr>
                <a:schemeClr val="lt1"/>
              </a:buClr>
              <a:buFont typeface="Arial"/>
              <a:buNone/>
              <a:defRPr b="0" i="0" sz="1600" u="none" cap="none" strike="noStrike">
                <a:solidFill>
                  <a:schemeClr val="lt1"/>
                </a:solidFill>
                <a:latin typeface="Questrial"/>
                <a:ea typeface="Questrial"/>
                <a:cs typeface="Questrial"/>
                <a:sym typeface="Questrial"/>
              </a:defRPr>
            </a:lvl6pPr>
            <a:lvl7pPr indent="0" lvl="6" marL="2743200" marR="0" rtl="0" algn="l">
              <a:lnSpc>
                <a:spcPct val="90000"/>
              </a:lnSpc>
              <a:spcBef>
                <a:spcPts val="500"/>
              </a:spcBef>
              <a:buClr>
                <a:schemeClr val="lt1"/>
              </a:buClr>
              <a:buFont typeface="Arial"/>
              <a:buNone/>
              <a:defRPr b="0" i="0" sz="1600" u="none" cap="none" strike="noStrike">
                <a:solidFill>
                  <a:schemeClr val="lt1"/>
                </a:solidFill>
                <a:latin typeface="Questrial"/>
                <a:ea typeface="Questrial"/>
                <a:cs typeface="Questrial"/>
                <a:sym typeface="Questrial"/>
              </a:defRPr>
            </a:lvl7pPr>
            <a:lvl8pPr indent="0" lvl="7" marL="3200400" marR="0" rtl="0" algn="l">
              <a:lnSpc>
                <a:spcPct val="90000"/>
              </a:lnSpc>
              <a:spcBef>
                <a:spcPts val="500"/>
              </a:spcBef>
              <a:buClr>
                <a:schemeClr val="lt1"/>
              </a:buClr>
              <a:buFont typeface="Arial"/>
              <a:buNone/>
              <a:defRPr b="0" i="0" sz="1600" u="none" cap="none" strike="noStrike">
                <a:solidFill>
                  <a:schemeClr val="lt1"/>
                </a:solidFill>
                <a:latin typeface="Questrial"/>
                <a:ea typeface="Questrial"/>
                <a:cs typeface="Questrial"/>
                <a:sym typeface="Questrial"/>
              </a:defRPr>
            </a:lvl8pPr>
            <a:lvl9pPr indent="0" lvl="8" marL="3657600" marR="0" rtl="0" algn="l">
              <a:lnSpc>
                <a:spcPct val="90000"/>
              </a:lnSpc>
              <a:spcBef>
                <a:spcPts val="500"/>
              </a:spcBef>
              <a:buClr>
                <a:schemeClr val="lt1"/>
              </a:buClr>
              <a:buFont typeface="Arial"/>
              <a:buNone/>
              <a:defRPr b="0" i="0" sz="1600" u="none" cap="none" strike="noStrike">
                <a:solidFill>
                  <a:schemeClr val="lt1"/>
                </a:solidFill>
                <a:latin typeface="Questrial"/>
                <a:ea typeface="Questrial"/>
                <a:cs typeface="Questrial"/>
                <a:sym typeface="Questrial"/>
              </a:defRPr>
            </a:lvl9pPr>
          </a:lstStyle>
          <a:p/>
        </p:txBody>
      </p:sp>
      <p:sp>
        <p:nvSpPr>
          <p:cNvPr id="33" name="Shape 33"/>
          <p:cNvSpPr txBox="1"/>
          <p:nvPr>
            <p:ph idx="10" type="dt"/>
          </p:nvPr>
        </p:nvSpPr>
        <p:spPr>
          <a:xfrm>
            <a:off x="7814452" y="381000"/>
            <a:ext cx="2910839" cy="365125"/>
          </a:xfrm>
          <a:prstGeom prst="rect">
            <a:avLst/>
          </a:prstGeom>
          <a:noFill/>
          <a:ln>
            <a:noFill/>
          </a:ln>
        </p:spPr>
        <p:txBody>
          <a:bodyPr anchorCtr="0" anchor="ctr" bIns="91425" lIns="91425" rIns="91425" tIns="91425"/>
          <a:lstStyle>
            <a:lvl1pPr indent="0" lvl="0" marL="0" marR="0" rtl="0" algn="r">
              <a:spcBef>
                <a:spcPts val="0"/>
              </a:spcBef>
              <a:buNone/>
              <a:defRPr b="0" i="0" sz="1050" u="none" cap="none" strike="noStrike">
                <a:solidFill>
                  <a:schemeClr val="lt1"/>
                </a:solidFill>
                <a:latin typeface="Questrial"/>
                <a:ea typeface="Questrial"/>
                <a:cs typeface="Questrial"/>
                <a:sym typeface="Questrial"/>
              </a:defRPr>
            </a:lvl1pPr>
            <a:lvl2pPr indent="0" lvl="1" marL="457200" marR="0" rtl="0" algn="l">
              <a:spcBef>
                <a:spcPts val="0"/>
              </a:spcBef>
              <a:buNone/>
              <a:defRPr b="0" i="0" sz="1800" u="none" cap="none" strike="noStrike">
                <a:solidFill>
                  <a:schemeClr val="lt1"/>
                </a:solidFill>
                <a:latin typeface="Questrial"/>
                <a:ea typeface="Questrial"/>
                <a:cs typeface="Questrial"/>
                <a:sym typeface="Questrial"/>
              </a:defRPr>
            </a:lvl2pPr>
            <a:lvl3pPr indent="0" lvl="2" marL="914400" marR="0" rtl="0" algn="l">
              <a:spcBef>
                <a:spcPts val="0"/>
              </a:spcBef>
              <a:buNone/>
              <a:defRPr b="0" i="0" sz="1800" u="none" cap="none" strike="noStrike">
                <a:solidFill>
                  <a:schemeClr val="lt1"/>
                </a:solidFill>
                <a:latin typeface="Questrial"/>
                <a:ea typeface="Questrial"/>
                <a:cs typeface="Questrial"/>
                <a:sym typeface="Questrial"/>
              </a:defRPr>
            </a:lvl3pPr>
            <a:lvl4pPr indent="0" lvl="3" marL="1371600" marR="0" rtl="0" algn="l">
              <a:spcBef>
                <a:spcPts val="0"/>
              </a:spcBef>
              <a:buNone/>
              <a:defRPr b="0" i="0" sz="1800" u="none" cap="none" strike="noStrike">
                <a:solidFill>
                  <a:schemeClr val="lt1"/>
                </a:solidFill>
                <a:latin typeface="Questrial"/>
                <a:ea typeface="Questrial"/>
                <a:cs typeface="Questrial"/>
                <a:sym typeface="Questrial"/>
              </a:defRPr>
            </a:lvl4pPr>
            <a:lvl5pPr indent="0" lvl="4" marL="1828800" marR="0" rtl="0" algn="l">
              <a:spcBef>
                <a:spcPts val="0"/>
              </a:spcBef>
              <a:buNone/>
              <a:defRPr b="0" i="0" sz="1800" u="none" cap="none" strike="noStrike">
                <a:solidFill>
                  <a:schemeClr val="lt1"/>
                </a:solidFill>
                <a:latin typeface="Questrial"/>
                <a:ea typeface="Questrial"/>
                <a:cs typeface="Questrial"/>
                <a:sym typeface="Questrial"/>
              </a:defRPr>
            </a:lvl5pPr>
            <a:lvl6pPr indent="0" lvl="5" marL="2286000" marR="0" rtl="0" algn="l">
              <a:spcBef>
                <a:spcPts val="0"/>
              </a:spcBef>
              <a:buNone/>
              <a:defRPr b="0" i="0" sz="1800" u="none" cap="none" strike="noStrike">
                <a:solidFill>
                  <a:schemeClr val="lt1"/>
                </a:solidFill>
                <a:latin typeface="Questrial"/>
                <a:ea typeface="Questrial"/>
                <a:cs typeface="Questrial"/>
                <a:sym typeface="Questrial"/>
              </a:defRPr>
            </a:lvl6pPr>
            <a:lvl7pPr indent="0" lvl="6" marL="2743200" marR="0" rtl="0" algn="l">
              <a:spcBef>
                <a:spcPts val="0"/>
              </a:spcBef>
              <a:buNone/>
              <a:defRPr b="0" i="0" sz="1800" u="none" cap="none" strike="noStrike">
                <a:solidFill>
                  <a:schemeClr val="lt1"/>
                </a:solidFill>
                <a:latin typeface="Questrial"/>
                <a:ea typeface="Questrial"/>
                <a:cs typeface="Questrial"/>
                <a:sym typeface="Questrial"/>
              </a:defRPr>
            </a:lvl7pPr>
            <a:lvl8pPr indent="0" lvl="7" marL="3200400" marR="0" rtl="0" algn="l">
              <a:spcBef>
                <a:spcPts val="0"/>
              </a:spcBef>
              <a:buNone/>
              <a:defRPr b="0" i="0" sz="1800" u="none" cap="none" strike="noStrike">
                <a:solidFill>
                  <a:schemeClr val="lt1"/>
                </a:solidFill>
                <a:latin typeface="Questrial"/>
                <a:ea typeface="Questrial"/>
                <a:cs typeface="Questrial"/>
                <a:sym typeface="Questrial"/>
              </a:defRPr>
            </a:lvl8pPr>
            <a:lvl9pPr indent="0" lvl="8" marL="3657600" marR="0" rtl="0" algn="l">
              <a:spcBef>
                <a:spcPts val="0"/>
              </a:spcBef>
              <a:buNone/>
              <a:defRPr b="0" i="0" sz="1800" u="none" cap="none" strike="noStrike">
                <a:solidFill>
                  <a:schemeClr val="lt1"/>
                </a:solidFill>
                <a:latin typeface="Questrial"/>
                <a:ea typeface="Questrial"/>
                <a:cs typeface="Questrial"/>
                <a:sym typeface="Questrial"/>
              </a:defRPr>
            </a:lvl9pPr>
          </a:lstStyle>
          <a:p/>
        </p:txBody>
      </p:sp>
      <p:sp>
        <p:nvSpPr>
          <p:cNvPr id="34" name="Shape 34"/>
          <p:cNvSpPr txBox="1"/>
          <p:nvPr>
            <p:ph idx="11" type="ftr"/>
          </p:nvPr>
        </p:nvSpPr>
        <p:spPr>
          <a:xfrm>
            <a:off x="685800" y="381001"/>
            <a:ext cx="6991491" cy="364064"/>
          </a:xfrm>
          <a:prstGeom prst="rect">
            <a:avLst/>
          </a:prstGeom>
          <a:noFill/>
          <a:ln>
            <a:noFill/>
          </a:ln>
        </p:spPr>
        <p:txBody>
          <a:bodyPr anchorCtr="0" anchor="ctr" bIns="91425" lIns="91425" rIns="91425" tIns="91425"/>
          <a:lstStyle>
            <a:lvl1pPr indent="0" lvl="0" marL="0" marR="0" rtl="0" algn="l">
              <a:spcBef>
                <a:spcPts val="0"/>
              </a:spcBef>
              <a:buNone/>
              <a:defRPr b="0" i="0" sz="1050" u="none" cap="none" strike="noStrike">
                <a:solidFill>
                  <a:schemeClr val="lt1"/>
                </a:solidFill>
                <a:latin typeface="Questrial"/>
                <a:ea typeface="Questrial"/>
                <a:cs typeface="Questrial"/>
                <a:sym typeface="Questrial"/>
              </a:defRPr>
            </a:lvl1pPr>
            <a:lvl2pPr indent="0" lvl="1" marL="457200" marR="0" rtl="0" algn="l">
              <a:spcBef>
                <a:spcPts val="0"/>
              </a:spcBef>
              <a:buNone/>
              <a:defRPr b="0" i="0" sz="1800" u="none" cap="none" strike="noStrike">
                <a:solidFill>
                  <a:schemeClr val="lt1"/>
                </a:solidFill>
                <a:latin typeface="Questrial"/>
                <a:ea typeface="Questrial"/>
                <a:cs typeface="Questrial"/>
                <a:sym typeface="Questrial"/>
              </a:defRPr>
            </a:lvl2pPr>
            <a:lvl3pPr indent="0" lvl="2" marL="914400" marR="0" rtl="0" algn="l">
              <a:spcBef>
                <a:spcPts val="0"/>
              </a:spcBef>
              <a:buNone/>
              <a:defRPr b="0" i="0" sz="1800" u="none" cap="none" strike="noStrike">
                <a:solidFill>
                  <a:schemeClr val="lt1"/>
                </a:solidFill>
                <a:latin typeface="Questrial"/>
                <a:ea typeface="Questrial"/>
                <a:cs typeface="Questrial"/>
                <a:sym typeface="Questrial"/>
              </a:defRPr>
            </a:lvl3pPr>
            <a:lvl4pPr indent="0" lvl="3" marL="1371600" marR="0" rtl="0" algn="l">
              <a:spcBef>
                <a:spcPts val="0"/>
              </a:spcBef>
              <a:buNone/>
              <a:defRPr b="0" i="0" sz="1800" u="none" cap="none" strike="noStrike">
                <a:solidFill>
                  <a:schemeClr val="lt1"/>
                </a:solidFill>
                <a:latin typeface="Questrial"/>
                <a:ea typeface="Questrial"/>
                <a:cs typeface="Questrial"/>
                <a:sym typeface="Questrial"/>
              </a:defRPr>
            </a:lvl4pPr>
            <a:lvl5pPr indent="0" lvl="4" marL="1828800" marR="0" rtl="0" algn="l">
              <a:spcBef>
                <a:spcPts val="0"/>
              </a:spcBef>
              <a:buNone/>
              <a:defRPr b="0" i="0" sz="1800" u="none" cap="none" strike="noStrike">
                <a:solidFill>
                  <a:schemeClr val="lt1"/>
                </a:solidFill>
                <a:latin typeface="Questrial"/>
                <a:ea typeface="Questrial"/>
                <a:cs typeface="Questrial"/>
                <a:sym typeface="Questrial"/>
              </a:defRPr>
            </a:lvl5pPr>
            <a:lvl6pPr indent="0" lvl="5" marL="2286000" marR="0" rtl="0" algn="l">
              <a:spcBef>
                <a:spcPts val="0"/>
              </a:spcBef>
              <a:buNone/>
              <a:defRPr b="0" i="0" sz="1800" u="none" cap="none" strike="noStrike">
                <a:solidFill>
                  <a:schemeClr val="lt1"/>
                </a:solidFill>
                <a:latin typeface="Questrial"/>
                <a:ea typeface="Questrial"/>
                <a:cs typeface="Questrial"/>
                <a:sym typeface="Questrial"/>
              </a:defRPr>
            </a:lvl6pPr>
            <a:lvl7pPr indent="0" lvl="6" marL="2743200" marR="0" rtl="0" algn="l">
              <a:spcBef>
                <a:spcPts val="0"/>
              </a:spcBef>
              <a:buNone/>
              <a:defRPr b="0" i="0" sz="1800" u="none" cap="none" strike="noStrike">
                <a:solidFill>
                  <a:schemeClr val="lt1"/>
                </a:solidFill>
                <a:latin typeface="Questrial"/>
                <a:ea typeface="Questrial"/>
                <a:cs typeface="Questrial"/>
                <a:sym typeface="Questrial"/>
              </a:defRPr>
            </a:lvl7pPr>
            <a:lvl8pPr indent="0" lvl="7" marL="3200400" marR="0" rtl="0" algn="l">
              <a:spcBef>
                <a:spcPts val="0"/>
              </a:spcBef>
              <a:buNone/>
              <a:defRPr b="0" i="0" sz="1800" u="none" cap="none" strike="noStrike">
                <a:solidFill>
                  <a:schemeClr val="lt1"/>
                </a:solidFill>
                <a:latin typeface="Questrial"/>
                <a:ea typeface="Questrial"/>
                <a:cs typeface="Questrial"/>
                <a:sym typeface="Questrial"/>
              </a:defRPr>
            </a:lvl8pPr>
            <a:lvl9pPr indent="0" lvl="8" marL="3657600" marR="0" rtl="0" algn="l">
              <a:spcBef>
                <a:spcPts val="0"/>
              </a:spcBef>
              <a:buNone/>
              <a:defRPr b="0" i="0" sz="1800" u="none" cap="none" strike="noStrike">
                <a:solidFill>
                  <a:schemeClr val="lt1"/>
                </a:solidFill>
                <a:latin typeface="Questrial"/>
                <a:ea typeface="Questrial"/>
                <a:cs typeface="Questrial"/>
                <a:sym typeface="Questrial"/>
              </a:defRPr>
            </a:lvl9pPr>
          </a:lstStyle>
          <a:p/>
        </p:txBody>
      </p:sp>
      <p:sp>
        <p:nvSpPr>
          <p:cNvPr id="35" name="Shape 35"/>
          <p:cNvSpPr txBox="1"/>
          <p:nvPr>
            <p:ph idx="12" type="sldNum"/>
          </p:nvPr>
        </p:nvSpPr>
        <p:spPr>
          <a:xfrm>
            <a:off x="10862452" y="381000"/>
            <a:ext cx="643748" cy="365125"/>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b="0" i="0" lang="en-US" sz="1050" u="none" cap="none" strike="noStrike">
                <a:solidFill>
                  <a:schemeClr val="lt1"/>
                </a:solidFill>
                <a:latin typeface="Questrial"/>
                <a:ea typeface="Questrial"/>
                <a:cs typeface="Questrial"/>
                <a:sym typeface="Questrial"/>
              </a:rPr>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Obj">
  <p:cSld name="Two Content">
    <p:spTree>
      <p:nvGrpSpPr>
        <p:cNvPr id="36" name="Shape 36"/>
        <p:cNvGrpSpPr/>
        <p:nvPr/>
      </p:nvGrpSpPr>
      <p:grpSpPr>
        <a:xfrm>
          <a:off x="0" y="0"/>
          <a:ext cx="0" cy="0"/>
          <a:chOff x="0" y="0"/>
          <a:chExt cx="0" cy="0"/>
        </a:xfrm>
      </p:grpSpPr>
      <p:sp>
        <p:nvSpPr>
          <p:cNvPr id="37" name="Shape 37"/>
          <p:cNvSpPr txBox="1"/>
          <p:nvPr>
            <p:ph type="title"/>
          </p:nvPr>
        </p:nvSpPr>
        <p:spPr>
          <a:xfrm>
            <a:off x="2895600" y="764372"/>
            <a:ext cx="8610599" cy="1293027"/>
          </a:xfrm>
          <a:prstGeom prst="rect">
            <a:avLst/>
          </a:prstGeom>
          <a:noFill/>
          <a:ln>
            <a:noFill/>
          </a:ln>
        </p:spPr>
        <p:txBody>
          <a:bodyPr anchorCtr="0" anchor="ctr" bIns="91425" lIns="91425" rIns="91425" tIns="91425"/>
          <a:lstStyle>
            <a:lvl1pPr indent="0" lvl="0" marL="0" marR="0" rtl="0" algn="r">
              <a:lnSpc>
                <a:spcPct val="90000"/>
              </a:lnSpc>
              <a:spcBef>
                <a:spcPts val="0"/>
              </a:spcBef>
              <a:buClr>
                <a:schemeClr val="lt1"/>
              </a:buClr>
              <a:buFont typeface="Questrial"/>
              <a:buNone/>
              <a:defRPr b="0" i="0" sz="4000" u="none" cap="none" strike="noStrike">
                <a:solidFill>
                  <a:schemeClr val="lt1"/>
                </a:solidFill>
                <a:latin typeface="Questrial"/>
                <a:ea typeface="Questrial"/>
                <a:cs typeface="Questrial"/>
                <a:sym typeface="Questrial"/>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38" name="Shape 38"/>
          <p:cNvSpPr txBox="1"/>
          <p:nvPr>
            <p:ph idx="1" type="body"/>
          </p:nvPr>
        </p:nvSpPr>
        <p:spPr>
          <a:xfrm>
            <a:off x="685800" y="2194558"/>
            <a:ext cx="5333999" cy="4024124"/>
          </a:xfrm>
          <a:prstGeom prst="rect">
            <a:avLst/>
          </a:prstGeom>
          <a:noFill/>
          <a:ln>
            <a:noFill/>
          </a:ln>
        </p:spPr>
        <p:txBody>
          <a:bodyPr anchorCtr="0" anchor="t" bIns="91425" lIns="91425" rIns="91425" tIns="91425"/>
          <a:lstStyle>
            <a:lvl1pPr indent="-88900" lvl="0" marL="228600" marR="0" rtl="0" algn="l">
              <a:lnSpc>
                <a:spcPct val="90000"/>
              </a:lnSpc>
              <a:spcBef>
                <a:spcPts val="1000"/>
              </a:spcBef>
              <a:buClr>
                <a:schemeClr val="lt1"/>
              </a:buClr>
              <a:buSzPct val="100000"/>
              <a:buFont typeface="Arial"/>
              <a:buChar char="•"/>
              <a:defRPr b="0" i="0" sz="2200" u="none" cap="none" strike="noStrike">
                <a:solidFill>
                  <a:schemeClr val="lt1"/>
                </a:solidFill>
                <a:latin typeface="Questrial"/>
                <a:ea typeface="Questrial"/>
                <a:cs typeface="Questrial"/>
                <a:sym typeface="Questrial"/>
              </a:defRPr>
            </a:lvl1pPr>
            <a:lvl2pPr indent="-101600" lvl="1" marL="685800" marR="0" rtl="0" algn="l">
              <a:lnSpc>
                <a:spcPct val="90000"/>
              </a:lnSpc>
              <a:spcBef>
                <a:spcPts val="500"/>
              </a:spcBef>
              <a:buClr>
                <a:schemeClr val="lt1"/>
              </a:buClr>
              <a:buSzPct val="100000"/>
              <a:buFont typeface="Arial"/>
              <a:buChar char="•"/>
              <a:defRPr b="0" i="0" sz="2000" u="none" cap="none" strike="noStrike">
                <a:solidFill>
                  <a:schemeClr val="lt1"/>
                </a:solidFill>
                <a:latin typeface="Questrial"/>
                <a:ea typeface="Questrial"/>
                <a:cs typeface="Questrial"/>
                <a:sym typeface="Questrial"/>
              </a:defRPr>
            </a:lvl2pPr>
            <a:lvl3pPr indent="-114300" lvl="2" marL="1143000" marR="0" rtl="0" algn="l">
              <a:lnSpc>
                <a:spcPct val="90000"/>
              </a:lnSpc>
              <a:spcBef>
                <a:spcPts val="500"/>
              </a:spcBef>
              <a:buClr>
                <a:schemeClr val="lt1"/>
              </a:buClr>
              <a:buSzPct val="100000"/>
              <a:buFont typeface="Arial"/>
              <a:buChar char="•"/>
              <a:defRPr b="0" i="0" sz="1800" u="none" cap="none" strike="noStrike">
                <a:solidFill>
                  <a:schemeClr val="lt1"/>
                </a:solidFill>
                <a:latin typeface="Questrial"/>
                <a:ea typeface="Questrial"/>
                <a:cs typeface="Questrial"/>
                <a:sym typeface="Questrial"/>
              </a:defRPr>
            </a:lvl3pPr>
            <a:lvl4pPr indent="-127000" lvl="3" marL="1600200" marR="0" rtl="0" algn="l">
              <a:lnSpc>
                <a:spcPct val="90000"/>
              </a:lnSpc>
              <a:spcBef>
                <a:spcPts val="500"/>
              </a:spcBef>
              <a:buClr>
                <a:schemeClr val="lt1"/>
              </a:buClr>
              <a:buSzPct val="100000"/>
              <a:buFont typeface="Arial"/>
              <a:buChar char="•"/>
              <a:defRPr b="0" i="0" sz="1600" u="none" cap="none" strike="noStrike">
                <a:solidFill>
                  <a:schemeClr val="lt1"/>
                </a:solidFill>
                <a:latin typeface="Questrial"/>
                <a:ea typeface="Questrial"/>
                <a:cs typeface="Questrial"/>
                <a:sym typeface="Questrial"/>
              </a:defRPr>
            </a:lvl4pPr>
            <a:lvl5pPr indent="-127000" lvl="4" marL="2057400" marR="0" rtl="0" algn="l">
              <a:lnSpc>
                <a:spcPct val="90000"/>
              </a:lnSpc>
              <a:spcBef>
                <a:spcPts val="500"/>
              </a:spcBef>
              <a:buClr>
                <a:schemeClr val="lt1"/>
              </a:buClr>
              <a:buSzPct val="100000"/>
              <a:buFont typeface="Arial"/>
              <a:buChar char="•"/>
              <a:defRPr b="0" i="0" sz="1600" u="none" cap="none" strike="noStrike">
                <a:solidFill>
                  <a:schemeClr val="lt1"/>
                </a:solidFill>
                <a:latin typeface="Questrial"/>
                <a:ea typeface="Questrial"/>
                <a:cs typeface="Questrial"/>
                <a:sym typeface="Questrial"/>
              </a:defRPr>
            </a:lvl5pPr>
            <a:lvl6pPr indent="-127000" lvl="5" marL="2514600" marR="0" rtl="0" algn="l">
              <a:lnSpc>
                <a:spcPct val="90000"/>
              </a:lnSpc>
              <a:spcBef>
                <a:spcPts val="500"/>
              </a:spcBef>
              <a:buClr>
                <a:schemeClr val="lt1"/>
              </a:buClr>
              <a:buSzPct val="100000"/>
              <a:buFont typeface="Arial"/>
              <a:buChar char="•"/>
              <a:defRPr b="0" i="0" sz="1600" u="none" cap="none" strike="noStrike">
                <a:solidFill>
                  <a:schemeClr val="lt1"/>
                </a:solidFill>
                <a:latin typeface="Questrial"/>
                <a:ea typeface="Questrial"/>
                <a:cs typeface="Questrial"/>
                <a:sym typeface="Questrial"/>
              </a:defRPr>
            </a:lvl6pPr>
            <a:lvl7pPr indent="-127000" lvl="6" marL="2971800" marR="0" rtl="0" algn="l">
              <a:lnSpc>
                <a:spcPct val="90000"/>
              </a:lnSpc>
              <a:spcBef>
                <a:spcPts val="500"/>
              </a:spcBef>
              <a:buClr>
                <a:schemeClr val="lt1"/>
              </a:buClr>
              <a:buSzPct val="100000"/>
              <a:buFont typeface="Arial"/>
              <a:buChar char="•"/>
              <a:defRPr b="0" i="0" sz="1600" u="none" cap="none" strike="noStrike">
                <a:solidFill>
                  <a:schemeClr val="lt1"/>
                </a:solidFill>
                <a:latin typeface="Questrial"/>
                <a:ea typeface="Questrial"/>
                <a:cs typeface="Questrial"/>
                <a:sym typeface="Questrial"/>
              </a:defRPr>
            </a:lvl7pPr>
            <a:lvl8pPr indent="-127000" lvl="7" marL="3429000" marR="0" rtl="0" algn="l">
              <a:lnSpc>
                <a:spcPct val="90000"/>
              </a:lnSpc>
              <a:spcBef>
                <a:spcPts val="500"/>
              </a:spcBef>
              <a:buClr>
                <a:schemeClr val="lt1"/>
              </a:buClr>
              <a:buSzPct val="100000"/>
              <a:buFont typeface="Arial"/>
              <a:buChar char="•"/>
              <a:defRPr b="0" i="0" sz="1600" u="none" cap="none" strike="noStrike">
                <a:solidFill>
                  <a:schemeClr val="lt1"/>
                </a:solidFill>
                <a:latin typeface="Questrial"/>
                <a:ea typeface="Questrial"/>
                <a:cs typeface="Questrial"/>
                <a:sym typeface="Questrial"/>
              </a:defRPr>
            </a:lvl8pPr>
            <a:lvl9pPr indent="-127000" lvl="8" marL="3886200" marR="0" rtl="0" algn="l">
              <a:lnSpc>
                <a:spcPct val="90000"/>
              </a:lnSpc>
              <a:spcBef>
                <a:spcPts val="500"/>
              </a:spcBef>
              <a:buClr>
                <a:schemeClr val="lt1"/>
              </a:buClr>
              <a:buSzPct val="100000"/>
              <a:buFont typeface="Arial"/>
              <a:buChar char="•"/>
              <a:defRPr b="0" i="0" sz="1600" u="none" cap="none" strike="noStrike">
                <a:solidFill>
                  <a:schemeClr val="lt1"/>
                </a:solidFill>
                <a:latin typeface="Questrial"/>
                <a:ea typeface="Questrial"/>
                <a:cs typeface="Questrial"/>
                <a:sym typeface="Questrial"/>
              </a:defRPr>
            </a:lvl9pPr>
          </a:lstStyle>
          <a:p/>
        </p:txBody>
      </p:sp>
      <p:sp>
        <p:nvSpPr>
          <p:cNvPr id="39" name="Shape 39"/>
          <p:cNvSpPr txBox="1"/>
          <p:nvPr>
            <p:ph idx="2" type="body"/>
          </p:nvPr>
        </p:nvSpPr>
        <p:spPr>
          <a:xfrm>
            <a:off x="6172200" y="2194558"/>
            <a:ext cx="5333999" cy="4024124"/>
          </a:xfrm>
          <a:prstGeom prst="rect">
            <a:avLst/>
          </a:prstGeom>
          <a:noFill/>
          <a:ln>
            <a:noFill/>
          </a:ln>
        </p:spPr>
        <p:txBody>
          <a:bodyPr anchorCtr="0" anchor="t" bIns="91425" lIns="91425" rIns="91425" tIns="91425"/>
          <a:lstStyle>
            <a:lvl1pPr indent="-88900" lvl="0" marL="228600" marR="0" rtl="0" algn="l">
              <a:lnSpc>
                <a:spcPct val="90000"/>
              </a:lnSpc>
              <a:spcBef>
                <a:spcPts val="1000"/>
              </a:spcBef>
              <a:buClr>
                <a:schemeClr val="lt1"/>
              </a:buClr>
              <a:buSzPct val="100000"/>
              <a:buFont typeface="Arial"/>
              <a:buChar char="•"/>
              <a:defRPr b="0" i="0" sz="2200" u="none" cap="none" strike="noStrike">
                <a:solidFill>
                  <a:schemeClr val="lt1"/>
                </a:solidFill>
                <a:latin typeface="Questrial"/>
                <a:ea typeface="Questrial"/>
                <a:cs typeface="Questrial"/>
                <a:sym typeface="Questrial"/>
              </a:defRPr>
            </a:lvl1pPr>
            <a:lvl2pPr indent="-101600" lvl="1" marL="685800" marR="0" rtl="0" algn="l">
              <a:lnSpc>
                <a:spcPct val="90000"/>
              </a:lnSpc>
              <a:spcBef>
                <a:spcPts val="500"/>
              </a:spcBef>
              <a:buClr>
                <a:schemeClr val="lt1"/>
              </a:buClr>
              <a:buSzPct val="100000"/>
              <a:buFont typeface="Arial"/>
              <a:buChar char="•"/>
              <a:defRPr b="0" i="0" sz="2000" u="none" cap="none" strike="noStrike">
                <a:solidFill>
                  <a:schemeClr val="lt1"/>
                </a:solidFill>
                <a:latin typeface="Questrial"/>
                <a:ea typeface="Questrial"/>
                <a:cs typeface="Questrial"/>
                <a:sym typeface="Questrial"/>
              </a:defRPr>
            </a:lvl2pPr>
            <a:lvl3pPr indent="-114300" lvl="2" marL="1143000" marR="0" rtl="0" algn="l">
              <a:lnSpc>
                <a:spcPct val="90000"/>
              </a:lnSpc>
              <a:spcBef>
                <a:spcPts val="500"/>
              </a:spcBef>
              <a:buClr>
                <a:schemeClr val="lt1"/>
              </a:buClr>
              <a:buSzPct val="100000"/>
              <a:buFont typeface="Arial"/>
              <a:buChar char="•"/>
              <a:defRPr b="0" i="0" sz="1800" u="none" cap="none" strike="noStrike">
                <a:solidFill>
                  <a:schemeClr val="lt1"/>
                </a:solidFill>
                <a:latin typeface="Questrial"/>
                <a:ea typeface="Questrial"/>
                <a:cs typeface="Questrial"/>
                <a:sym typeface="Questrial"/>
              </a:defRPr>
            </a:lvl3pPr>
            <a:lvl4pPr indent="-127000" lvl="3" marL="1600200" marR="0" rtl="0" algn="l">
              <a:lnSpc>
                <a:spcPct val="90000"/>
              </a:lnSpc>
              <a:spcBef>
                <a:spcPts val="500"/>
              </a:spcBef>
              <a:buClr>
                <a:schemeClr val="lt1"/>
              </a:buClr>
              <a:buSzPct val="100000"/>
              <a:buFont typeface="Arial"/>
              <a:buChar char="•"/>
              <a:defRPr b="0" i="0" sz="1600" u="none" cap="none" strike="noStrike">
                <a:solidFill>
                  <a:schemeClr val="lt1"/>
                </a:solidFill>
                <a:latin typeface="Questrial"/>
                <a:ea typeface="Questrial"/>
                <a:cs typeface="Questrial"/>
                <a:sym typeface="Questrial"/>
              </a:defRPr>
            </a:lvl4pPr>
            <a:lvl5pPr indent="-127000" lvl="4" marL="2057400" marR="0" rtl="0" algn="l">
              <a:lnSpc>
                <a:spcPct val="90000"/>
              </a:lnSpc>
              <a:spcBef>
                <a:spcPts val="500"/>
              </a:spcBef>
              <a:buClr>
                <a:schemeClr val="lt1"/>
              </a:buClr>
              <a:buSzPct val="100000"/>
              <a:buFont typeface="Arial"/>
              <a:buChar char="•"/>
              <a:defRPr b="0" i="0" sz="1600" u="none" cap="none" strike="noStrike">
                <a:solidFill>
                  <a:schemeClr val="lt1"/>
                </a:solidFill>
                <a:latin typeface="Questrial"/>
                <a:ea typeface="Questrial"/>
                <a:cs typeface="Questrial"/>
                <a:sym typeface="Questrial"/>
              </a:defRPr>
            </a:lvl5pPr>
            <a:lvl6pPr indent="-127000" lvl="5" marL="2514600" marR="0" rtl="0" algn="l">
              <a:lnSpc>
                <a:spcPct val="90000"/>
              </a:lnSpc>
              <a:spcBef>
                <a:spcPts val="500"/>
              </a:spcBef>
              <a:buClr>
                <a:schemeClr val="lt1"/>
              </a:buClr>
              <a:buSzPct val="100000"/>
              <a:buFont typeface="Arial"/>
              <a:buChar char="•"/>
              <a:defRPr b="0" i="0" sz="1600" u="none" cap="none" strike="noStrike">
                <a:solidFill>
                  <a:schemeClr val="lt1"/>
                </a:solidFill>
                <a:latin typeface="Questrial"/>
                <a:ea typeface="Questrial"/>
                <a:cs typeface="Questrial"/>
                <a:sym typeface="Questrial"/>
              </a:defRPr>
            </a:lvl6pPr>
            <a:lvl7pPr indent="-127000" lvl="6" marL="2971800" marR="0" rtl="0" algn="l">
              <a:lnSpc>
                <a:spcPct val="90000"/>
              </a:lnSpc>
              <a:spcBef>
                <a:spcPts val="500"/>
              </a:spcBef>
              <a:buClr>
                <a:schemeClr val="lt1"/>
              </a:buClr>
              <a:buSzPct val="100000"/>
              <a:buFont typeface="Arial"/>
              <a:buChar char="•"/>
              <a:defRPr b="0" i="0" sz="1600" u="none" cap="none" strike="noStrike">
                <a:solidFill>
                  <a:schemeClr val="lt1"/>
                </a:solidFill>
                <a:latin typeface="Questrial"/>
                <a:ea typeface="Questrial"/>
                <a:cs typeface="Questrial"/>
                <a:sym typeface="Questrial"/>
              </a:defRPr>
            </a:lvl7pPr>
            <a:lvl8pPr indent="-127000" lvl="7" marL="3429000" marR="0" rtl="0" algn="l">
              <a:lnSpc>
                <a:spcPct val="90000"/>
              </a:lnSpc>
              <a:spcBef>
                <a:spcPts val="500"/>
              </a:spcBef>
              <a:buClr>
                <a:schemeClr val="lt1"/>
              </a:buClr>
              <a:buSzPct val="100000"/>
              <a:buFont typeface="Arial"/>
              <a:buChar char="•"/>
              <a:defRPr b="0" i="0" sz="1600" u="none" cap="none" strike="noStrike">
                <a:solidFill>
                  <a:schemeClr val="lt1"/>
                </a:solidFill>
                <a:latin typeface="Questrial"/>
                <a:ea typeface="Questrial"/>
                <a:cs typeface="Questrial"/>
                <a:sym typeface="Questrial"/>
              </a:defRPr>
            </a:lvl8pPr>
            <a:lvl9pPr indent="-127000" lvl="8" marL="3886200" marR="0" rtl="0" algn="l">
              <a:lnSpc>
                <a:spcPct val="90000"/>
              </a:lnSpc>
              <a:spcBef>
                <a:spcPts val="500"/>
              </a:spcBef>
              <a:buClr>
                <a:schemeClr val="lt1"/>
              </a:buClr>
              <a:buSzPct val="100000"/>
              <a:buFont typeface="Arial"/>
              <a:buChar char="•"/>
              <a:defRPr b="0" i="0" sz="1600" u="none" cap="none" strike="noStrike">
                <a:solidFill>
                  <a:schemeClr val="lt1"/>
                </a:solidFill>
                <a:latin typeface="Questrial"/>
                <a:ea typeface="Questrial"/>
                <a:cs typeface="Questrial"/>
                <a:sym typeface="Questrial"/>
              </a:defRPr>
            </a:lvl9pPr>
          </a:lstStyle>
          <a:p/>
        </p:txBody>
      </p:sp>
      <p:sp>
        <p:nvSpPr>
          <p:cNvPr id="40" name="Shape 40"/>
          <p:cNvSpPr txBox="1"/>
          <p:nvPr>
            <p:ph idx="10" type="dt"/>
          </p:nvPr>
        </p:nvSpPr>
        <p:spPr>
          <a:xfrm>
            <a:off x="8595360" y="6356350"/>
            <a:ext cx="2910839" cy="365125"/>
          </a:xfrm>
          <a:prstGeom prst="rect">
            <a:avLst/>
          </a:prstGeom>
          <a:noFill/>
          <a:ln>
            <a:noFill/>
          </a:ln>
        </p:spPr>
        <p:txBody>
          <a:bodyPr anchorCtr="0" anchor="ctr" bIns="91425" lIns="91425" rIns="91425" tIns="91425"/>
          <a:lstStyle>
            <a:lvl1pPr indent="0" lvl="0" marL="0" marR="0" rtl="0" algn="r">
              <a:spcBef>
                <a:spcPts val="0"/>
              </a:spcBef>
              <a:buNone/>
              <a:defRPr b="0" i="0" sz="1050" u="none" cap="none" strike="noStrike">
                <a:solidFill>
                  <a:schemeClr val="lt1"/>
                </a:solidFill>
                <a:latin typeface="Questrial"/>
                <a:ea typeface="Questrial"/>
                <a:cs typeface="Questrial"/>
                <a:sym typeface="Questrial"/>
              </a:defRPr>
            </a:lvl1pPr>
            <a:lvl2pPr indent="0" lvl="1" marL="457200" marR="0" rtl="0" algn="l">
              <a:spcBef>
                <a:spcPts val="0"/>
              </a:spcBef>
              <a:buNone/>
              <a:defRPr b="0" i="0" sz="1800" u="none" cap="none" strike="noStrike">
                <a:solidFill>
                  <a:schemeClr val="lt1"/>
                </a:solidFill>
                <a:latin typeface="Questrial"/>
                <a:ea typeface="Questrial"/>
                <a:cs typeface="Questrial"/>
                <a:sym typeface="Questrial"/>
              </a:defRPr>
            </a:lvl2pPr>
            <a:lvl3pPr indent="0" lvl="2" marL="914400" marR="0" rtl="0" algn="l">
              <a:spcBef>
                <a:spcPts val="0"/>
              </a:spcBef>
              <a:buNone/>
              <a:defRPr b="0" i="0" sz="1800" u="none" cap="none" strike="noStrike">
                <a:solidFill>
                  <a:schemeClr val="lt1"/>
                </a:solidFill>
                <a:latin typeface="Questrial"/>
                <a:ea typeface="Questrial"/>
                <a:cs typeface="Questrial"/>
                <a:sym typeface="Questrial"/>
              </a:defRPr>
            </a:lvl3pPr>
            <a:lvl4pPr indent="0" lvl="3" marL="1371600" marR="0" rtl="0" algn="l">
              <a:spcBef>
                <a:spcPts val="0"/>
              </a:spcBef>
              <a:buNone/>
              <a:defRPr b="0" i="0" sz="1800" u="none" cap="none" strike="noStrike">
                <a:solidFill>
                  <a:schemeClr val="lt1"/>
                </a:solidFill>
                <a:latin typeface="Questrial"/>
                <a:ea typeface="Questrial"/>
                <a:cs typeface="Questrial"/>
                <a:sym typeface="Questrial"/>
              </a:defRPr>
            </a:lvl4pPr>
            <a:lvl5pPr indent="0" lvl="4" marL="1828800" marR="0" rtl="0" algn="l">
              <a:spcBef>
                <a:spcPts val="0"/>
              </a:spcBef>
              <a:buNone/>
              <a:defRPr b="0" i="0" sz="1800" u="none" cap="none" strike="noStrike">
                <a:solidFill>
                  <a:schemeClr val="lt1"/>
                </a:solidFill>
                <a:latin typeface="Questrial"/>
                <a:ea typeface="Questrial"/>
                <a:cs typeface="Questrial"/>
                <a:sym typeface="Questrial"/>
              </a:defRPr>
            </a:lvl5pPr>
            <a:lvl6pPr indent="0" lvl="5" marL="2286000" marR="0" rtl="0" algn="l">
              <a:spcBef>
                <a:spcPts val="0"/>
              </a:spcBef>
              <a:buNone/>
              <a:defRPr b="0" i="0" sz="1800" u="none" cap="none" strike="noStrike">
                <a:solidFill>
                  <a:schemeClr val="lt1"/>
                </a:solidFill>
                <a:latin typeface="Questrial"/>
                <a:ea typeface="Questrial"/>
                <a:cs typeface="Questrial"/>
                <a:sym typeface="Questrial"/>
              </a:defRPr>
            </a:lvl6pPr>
            <a:lvl7pPr indent="0" lvl="6" marL="2743200" marR="0" rtl="0" algn="l">
              <a:spcBef>
                <a:spcPts val="0"/>
              </a:spcBef>
              <a:buNone/>
              <a:defRPr b="0" i="0" sz="1800" u="none" cap="none" strike="noStrike">
                <a:solidFill>
                  <a:schemeClr val="lt1"/>
                </a:solidFill>
                <a:latin typeface="Questrial"/>
                <a:ea typeface="Questrial"/>
                <a:cs typeface="Questrial"/>
                <a:sym typeface="Questrial"/>
              </a:defRPr>
            </a:lvl7pPr>
            <a:lvl8pPr indent="0" lvl="7" marL="3200400" marR="0" rtl="0" algn="l">
              <a:spcBef>
                <a:spcPts val="0"/>
              </a:spcBef>
              <a:buNone/>
              <a:defRPr b="0" i="0" sz="1800" u="none" cap="none" strike="noStrike">
                <a:solidFill>
                  <a:schemeClr val="lt1"/>
                </a:solidFill>
                <a:latin typeface="Questrial"/>
                <a:ea typeface="Questrial"/>
                <a:cs typeface="Questrial"/>
                <a:sym typeface="Questrial"/>
              </a:defRPr>
            </a:lvl8pPr>
            <a:lvl9pPr indent="0" lvl="8" marL="3657600" marR="0" rtl="0" algn="l">
              <a:spcBef>
                <a:spcPts val="0"/>
              </a:spcBef>
              <a:buNone/>
              <a:defRPr b="0" i="0" sz="1800" u="none" cap="none" strike="noStrike">
                <a:solidFill>
                  <a:schemeClr val="lt1"/>
                </a:solidFill>
                <a:latin typeface="Questrial"/>
                <a:ea typeface="Questrial"/>
                <a:cs typeface="Questrial"/>
                <a:sym typeface="Questrial"/>
              </a:defRPr>
            </a:lvl9pPr>
          </a:lstStyle>
          <a:p/>
        </p:txBody>
      </p:sp>
      <p:sp>
        <p:nvSpPr>
          <p:cNvPr id="41" name="Shape 41"/>
          <p:cNvSpPr txBox="1"/>
          <p:nvPr>
            <p:ph idx="11" type="ftr"/>
          </p:nvPr>
        </p:nvSpPr>
        <p:spPr>
          <a:xfrm>
            <a:off x="685800" y="6355844"/>
            <a:ext cx="7772400" cy="365125"/>
          </a:xfrm>
          <a:prstGeom prst="rect">
            <a:avLst/>
          </a:prstGeom>
          <a:noFill/>
          <a:ln>
            <a:noFill/>
          </a:ln>
        </p:spPr>
        <p:txBody>
          <a:bodyPr anchorCtr="0" anchor="ctr" bIns="91425" lIns="91425" rIns="91425" tIns="91425"/>
          <a:lstStyle>
            <a:lvl1pPr indent="0" lvl="0" marL="0" marR="0" rtl="0" algn="l">
              <a:spcBef>
                <a:spcPts val="0"/>
              </a:spcBef>
              <a:buNone/>
              <a:defRPr b="0" i="0" sz="1050" u="none" cap="none" strike="noStrike">
                <a:solidFill>
                  <a:schemeClr val="lt1"/>
                </a:solidFill>
                <a:latin typeface="Questrial"/>
                <a:ea typeface="Questrial"/>
                <a:cs typeface="Questrial"/>
                <a:sym typeface="Questrial"/>
              </a:defRPr>
            </a:lvl1pPr>
            <a:lvl2pPr indent="0" lvl="1" marL="457200" marR="0" rtl="0" algn="l">
              <a:spcBef>
                <a:spcPts val="0"/>
              </a:spcBef>
              <a:buNone/>
              <a:defRPr b="0" i="0" sz="1800" u="none" cap="none" strike="noStrike">
                <a:solidFill>
                  <a:schemeClr val="lt1"/>
                </a:solidFill>
                <a:latin typeface="Questrial"/>
                <a:ea typeface="Questrial"/>
                <a:cs typeface="Questrial"/>
                <a:sym typeface="Questrial"/>
              </a:defRPr>
            </a:lvl2pPr>
            <a:lvl3pPr indent="0" lvl="2" marL="914400" marR="0" rtl="0" algn="l">
              <a:spcBef>
                <a:spcPts val="0"/>
              </a:spcBef>
              <a:buNone/>
              <a:defRPr b="0" i="0" sz="1800" u="none" cap="none" strike="noStrike">
                <a:solidFill>
                  <a:schemeClr val="lt1"/>
                </a:solidFill>
                <a:latin typeface="Questrial"/>
                <a:ea typeface="Questrial"/>
                <a:cs typeface="Questrial"/>
                <a:sym typeface="Questrial"/>
              </a:defRPr>
            </a:lvl3pPr>
            <a:lvl4pPr indent="0" lvl="3" marL="1371600" marR="0" rtl="0" algn="l">
              <a:spcBef>
                <a:spcPts val="0"/>
              </a:spcBef>
              <a:buNone/>
              <a:defRPr b="0" i="0" sz="1800" u="none" cap="none" strike="noStrike">
                <a:solidFill>
                  <a:schemeClr val="lt1"/>
                </a:solidFill>
                <a:latin typeface="Questrial"/>
                <a:ea typeface="Questrial"/>
                <a:cs typeface="Questrial"/>
                <a:sym typeface="Questrial"/>
              </a:defRPr>
            </a:lvl4pPr>
            <a:lvl5pPr indent="0" lvl="4" marL="1828800" marR="0" rtl="0" algn="l">
              <a:spcBef>
                <a:spcPts val="0"/>
              </a:spcBef>
              <a:buNone/>
              <a:defRPr b="0" i="0" sz="1800" u="none" cap="none" strike="noStrike">
                <a:solidFill>
                  <a:schemeClr val="lt1"/>
                </a:solidFill>
                <a:latin typeface="Questrial"/>
                <a:ea typeface="Questrial"/>
                <a:cs typeface="Questrial"/>
                <a:sym typeface="Questrial"/>
              </a:defRPr>
            </a:lvl5pPr>
            <a:lvl6pPr indent="0" lvl="5" marL="2286000" marR="0" rtl="0" algn="l">
              <a:spcBef>
                <a:spcPts val="0"/>
              </a:spcBef>
              <a:buNone/>
              <a:defRPr b="0" i="0" sz="1800" u="none" cap="none" strike="noStrike">
                <a:solidFill>
                  <a:schemeClr val="lt1"/>
                </a:solidFill>
                <a:latin typeface="Questrial"/>
                <a:ea typeface="Questrial"/>
                <a:cs typeface="Questrial"/>
                <a:sym typeface="Questrial"/>
              </a:defRPr>
            </a:lvl6pPr>
            <a:lvl7pPr indent="0" lvl="6" marL="2743200" marR="0" rtl="0" algn="l">
              <a:spcBef>
                <a:spcPts val="0"/>
              </a:spcBef>
              <a:buNone/>
              <a:defRPr b="0" i="0" sz="1800" u="none" cap="none" strike="noStrike">
                <a:solidFill>
                  <a:schemeClr val="lt1"/>
                </a:solidFill>
                <a:latin typeface="Questrial"/>
                <a:ea typeface="Questrial"/>
                <a:cs typeface="Questrial"/>
                <a:sym typeface="Questrial"/>
              </a:defRPr>
            </a:lvl7pPr>
            <a:lvl8pPr indent="0" lvl="7" marL="3200400" marR="0" rtl="0" algn="l">
              <a:spcBef>
                <a:spcPts val="0"/>
              </a:spcBef>
              <a:buNone/>
              <a:defRPr b="0" i="0" sz="1800" u="none" cap="none" strike="noStrike">
                <a:solidFill>
                  <a:schemeClr val="lt1"/>
                </a:solidFill>
                <a:latin typeface="Questrial"/>
                <a:ea typeface="Questrial"/>
                <a:cs typeface="Questrial"/>
                <a:sym typeface="Questrial"/>
              </a:defRPr>
            </a:lvl8pPr>
            <a:lvl9pPr indent="0" lvl="8" marL="3657600" marR="0" rtl="0" algn="l">
              <a:spcBef>
                <a:spcPts val="0"/>
              </a:spcBef>
              <a:buNone/>
              <a:defRPr b="0" i="0" sz="1800" u="none" cap="none" strike="noStrike">
                <a:solidFill>
                  <a:schemeClr val="lt1"/>
                </a:solidFill>
                <a:latin typeface="Questrial"/>
                <a:ea typeface="Questrial"/>
                <a:cs typeface="Questrial"/>
                <a:sym typeface="Questrial"/>
              </a:defRPr>
            </a:lvl9pPr>
          </a:lstStyle>
          <a:p/>
        </p:txBody>
      </p:sp>
      <p:sp>
        <p:nvSpPr>
          <p:cNvPr id="42" name="Shape 42"/>
          <p:cNvSpPr txBox="1"/>
          <p:nvPr>
            <p:ph idx="12" type="sldNum"/>
          </p:nvPr>
        </p:nvSpPr>
        <p:spPr>
          <a:xfrm>
            <a:off x="8763000" y="381000"/>
            <a:ext cx="2743199" cy="365125"/>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b="0" i="0" lang="en-US" sz="1050" u="none" cap="none" strike="noStrike">
                <a:solidFill>
                  <a:schemeClr val="lt1"/>
                </a:solidFill>
                <a:latin typeface="Questrial"/>
                <a:ea typeface="Questrial"/>
                <a:cs typeface="Questrial"/>
                <a:sym typeface="Questrial"/>
              </a:rPr>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TxTwoObj">
  <p:cSld name="Comparison">
    <p:spTree>
      <p:nvGrpSpPr>
        <p:cNvPr id="43" name="Shape 43"/>
        <p:cNvGrpSpPr/>
        <p:nvPr/>
      </p:nvGrpSpPr>
      <p:grpSpPr>
        <a:xfrm>
          <a:off x="0" y="0"/>
          <a:ext cx="0" cy="0"/>
          <a:chOff x="0" y="0"/>
          <a:chExt cx="0" cy="0"/>
        </a:xfrm>
      </p:grpSpPr>
      <p:sp>
        <p:nvSpPr>
          <p:cNvPr id="44" name="Shape 44"/>
          <p:cNvSpPr txBox="1"/>
          <p:nvPr>
            <p:ph type="title"/>
          </p:nvPr>
        </p:nvSpPr>
        <p:spPr>
          <a:xfrm>
            <a:off x="2895600" y="762000"/>
            <a:ext cx="8610599" cy="1295400"/>
          </a:xfrm>
          <a:prstGeom prst="rect">
            <a:avLst/>
          </a:prstGeom>
          <a:noFill/>
          <a:ln>
            <a:noFill/>
          </a:ln>
        </p:spPr>
        <p:txBody>
          <a:bodyPr anchorCtr="0" anchor="ctr" bIns="91425" lIns="91425" rIns="91425" tIns="91425"/>
          <a:lstStyle>
            <a:lvl1pPr indent="0" lvl="0" marL="0" marR="0" rtl="0" algn="r">
              <a:lnSpc>
                <a:spcPct val="90000"/>
              </a:lnSpc>
              <a:spcBef>
                <a:spcPts val="0"/>
              </a:spcBef>
              <a:buClr>
                <a:schemeClr val="lt1"/>
              </a:buClr>
              <a:buFont typeface="Questrial"/>
              <a:buNone/>
              <a:defRPr b="0" i="0" sz="4000" u="none" cap="none" strike="noStrike">
                <a:solidFill>
                  <a:schemeClr val="lt1"/>
                </a:solidFill>
                <a:latin typeface="Questrial"/>
                <a:ea typeface="Questrial"/>
                <a:cs typeface="Questrial"/>
                <a:sym typeface="Questrial"/>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45" name="Shape 45"/>
          <p:cNvSpPr txBox="1"/>
          <p:nvPr>
            <p:ph idx="1" type="body"/>
          </p:nvPr>
        </p:nvSpPr>
        <p:spPr>
          <a:xfrm>
            <a:off x="914408" y="2183801"/>
            <a:ext cx="5079990" cy="823912"/>
          </a:xfrm>
          <a:prstGeom prst="rect">
            <a:avLst/>
          </a:prstGeom>
          <a:noFill/>
          <a:ln>
            <a:noFill/>
          </a:ln>
        </p:spPr>
        <p:txBody>
          <a:bodyPr anchorCtr="0" anchor="b" bIns="91425" lIns="91425" rIns="91425" tIns="91425"/>
          <a:lstStyle>
            <a:lvl1pPr indent="0" lvl="0" marL="0" marR="0" rtl="0" algn="l">
              <a:lnSpc>
                <a:spcPct val="90000"/>
              </a:lnSpc>
              <a:spcBef>
                <a:spcPts val="1000"/>
              </a:spcBef>
              <a:buClr>
                <a:schemeClr val="lt1"/>
              </a:buClr>
              <a:buFont typeface="Arial"/>
              <a:buNone/>
              <a:defRPr b="0" i="0" sz="2800" u="none" cap="none" strike="noStrike">
                <a:solidFill>
                  <a:schemeClr val="lt1"/>
                </a:solidFill>
                <a:latin typeface="Questrial"/>
                <a:ea typeface="Questrial"/>
                <a:cs typeface="Questrial"/>
                <a:sym typeface="Questrial"/>
              </a:defRPr>
            </a:lvl1pPr>
            <a:lvl2pPr indent="0" lvl="1" marL="457200" marR="0" rtl="0" algn="l">
              <a:lnSpc>
                <a:spcPct val="90000"/>
              </a:lnSpc>
              <a:spcBef>
                <a:spcPts val="500"/>
              </a:spcBef>
              <a:buClr>
                <a:schemeClr val="lt1"/>
              </a:buClr>
              <a:buFont typeface="Arial"/>
              <a:buNone/>
              <a:defRPr b="1" i="0" sz="2000" u="none" cap="none" strike="noStrike">
                <a:solidFill>
                  <a:schemeClr val="lt1"/>
                </a:solidFill>
                <a:latin typeface="Questrial"/>
                <a:ea typeface="Questrial"/>
                <a:cs typeface="Questrial"/>
                <a:sym typeface="Questrial"/>
              </a:defRPr>
            </a:lvl2pPr>
            <a:lvl3pPr indent="0" lvl="2" marL="914400" marR="0" rtl="0" algn="l">
              <a:lnSpc>
                <a:spcPct val="90000"/>
              </a:lnSpc>
              <a:spcBef>
                <a:spcPts val="500"/>
              </a:spcBef>
              <a:buClr>
                <a:schemeClr val="lt1"/>
              </a:buClr>
              <a:buFont typeface="Arial"/>
              <a:buNone/>
              <a:defRPr b="1" i="0" sz="1800" u="none" cap="none" strike="noStrike">
                <a:solidFill>
                  <a:schemeClr val="lt1"/>
                </a:solidFill>
                <a:latin typeface="Questrial"/>
                <a:ea typeface="Questrial"/>
                <a:cs typeface="Questrial"/>
                <a:sym typeface="Questrial"/>
              </a:defRPr>
            </a:lvl3pPr>
            <a:lvl4pPr indent="0" lvl="3" marL="1371600" marR="0" rtl="0" algn="l">
              <a:lnSpc>
                <a:spcPct val="90000"/>
              </a:lnSpc>
              <a:spcBef>
                <a:spcPts val="500"/>
              </a:spcBef>
              <a:buClr>
                <a:schemeClr val="lt1"/>
              </a:buClr>
              <a:buFont typeface="Arial"/>
              <a:buNone/>
              <a:defRPr b="1" i="0" sz="1600" u="none" cap="none" strike="noStrike">
                <a:solidFill>
                  <a:schemeClr val="lt1"/>
                </a:solidFill>
                <a:latin typeface="Questrial"/>
                <a:ea typeface="Questrial"/>
                <a:cs typeface="Questrial"/>
                <a:sym typeface="Questrial"/>
              </a:defRPr>
            </a:lvl4pPr>
            <a:lvl5pPr indent="0" lvl="4" marL="1828800" marR="0" rtl="0" algn="l">
              <a:lnSpc>
                <a:spcPct val="90000"/>
              </a:lnSpc>
              <a:spcBef>
                <a:spcPts val="500"/>
              </a:spcBef>
              <a:buClr>
                <a:schemeClr val="lt1"/>
              </a:buClr>
              <a:buFont typeface="Arial"/>
              <a:buNone/>
              <a:defRPr b="1" i="0" sz="1600" u="none" cap="none" strike="noStrike">
                <a:solidFill>
                  <a:schemeClr val="lt1"/>
                </a:solidFill>
                <a:latin typeface="Questrial"/>
                <a:ea typeface="Questrial"/>
                <a:cs typeface="Questrial"/>
                <a:sym typeface="Questrial"/>
              </a:defRPr>
            </a:lvl5pPr>
            <a:lvl6pPr indent="0" lvl="5" marL="2286000" marR="0" rtl="0" algn="l">
              <a:lnSpc>
                <a:spcPct val="90000"/>
              </a:lnSpc>
              <a:spcBef>
                <a:spcPts val="500"/>
              </a:spcBef>
              <a:buClr>
                <a:schemeClr val="lt1"/>
              </a:buClr>
              <a:buFont typeface="Arial"/>
              <a:buNone/>
              <a:defRPr b="1" i="0" sz="1600" u="none" cap="none" strike="noStrike">
                <a:solidFill>
                  <a:schemeClr val="lt1"/>
                </a:solidFill>
                <a:latin typeface="Questrial"/>
                <a:ea typeface="Questrial"/>
                <a:cs typeface="Questrial"/>
                <a:sym typeface="Questrial"/>
              </a:defRPr>
            </a:lvl6pPr>
            <a:lvl7pPr indent="0" lvl="6" marL="2743200" marR="0" rtl="0" algn="l">
              <a:lnSpc>
                <a:spcPct val="90000"/>
              </a:lnSpc>
              <a:spcBef>
                <a:spcPts val="500"/>
              </a:spcBef>
              <a:buClr>
                <a:schemeClr val="lt1"/>
              </a:buClr>
              <a:buFont typeface="Arial"/>
              <a:buNone/>
              <a:defRPr b="1" i="0" sz="1600" u="none" cap="none" strike="noStrike">
                <a:solidFill>
                  <a:schemeClr val="lt1"/>
                </a:solidFill>
                <a:latin typeface="Questrial"/>
                <a:ea typeface="Questrial"/>
                <a:cs typeface="Questrial"/>
                <a:sym typeface="Questrial"/>
              </a:defRPr>
            </a:lvl7pPr>
            <a:lvl8pPr indent="0" lvl="7" marL="3200400" marR="0" rtl="0" algn="l">
              <a:lnSpc>
                <a:spcPct val="90000"/>
              </a:lnSpc>
              <a:spcBef>
                <a:spcPts val="500"/>
              </a:spcBef>
              <a:buClr>
                <a:schemeClr val="lt1"/>
              </a:buClr>
              <a:buFont typeface="Arial"/>
              <a:buNone/>
              <a:defRPr b="1" i="0" sz="1600" u="none" cap="none" strike="noStrike">
                <a:solidFill>
                  <a:schemeClr val="lt1"/>
                </a:solidFill>
                <a:latin typeface="Questrial"/>
                <a:ea typeface="Questrial"/>
                <a:cs typeface="Questrial"/>
                <a:sym typeface="Questrial"/>
              </a:defRPr>
            </a:lvl8pPr>
            <a:lvl9pPr indent="0" lvl="8" marL="3657600" marR="0" rtl="0" algn="l">
              <a:lnSpc>
                <a:spcPct val="90000"/>
              </a:lnSpc>
              <a:spcBef>
                <a:spcPts val="500"/>
              </a:spcBef>
              <a:buClr>
                <a:schemeClr val="lt1"/>
              </a:buClr>
              <a:buFont typeface="Arial"/>
              <a:buNone/>
              <a:defRPr b="1" i="0" sz="1600" u="none" cap="none" strike="noStrike">
                <a:solidFill>
                  <a:schemeClr val="lt1"/>
                </a:solidFill>
                <a:latin typeface="Questrial"/>
                <a:ea typeface="Questrial"/>
                <a:cs typeface="Questrial"/>
                <a:sym typeface="Questrial"/>
              </a:defRPr>
            </a:lvl9pPr>
          </a:lstStyle>
          <a:p/>
        </p:txBody>
      </p:sp>
      <p:sp>
        <p:nvSpPr>
          <p:cNvPr id="46" name="Shape 46"/>
          <p:cNvSpPr txBox="1"/>
          <p:nvPr>
            <p:ph idx="2" type="body"/>
          </p:nvPr>
        </p:nvSpPr>
        <p:spPr>
          <a:xfrm>
            <a:off x="685800" y="3132666"/>
            <a:ext cx="5311774" cy="3086019"/>
          </a:xfrm>
          <a:prstGeom prst="rect">
            <a:avLst/>
          </a:prstGeom>
          <a:noFill/>
          <a:ln>
            <a:noFill/>
          </a:ln>
        </p:spPr>
        <p:txBody>
          <a:bodyPr anchorCtr="0" anchor="t" bIns="91425" lIns="91425" rIns="91425" tIns="91425"/>
          <a:lstStyle>
            <a:lvl1pPr indent="-88900" lvl="0" marL="228600" marR="0" rtl="0" algn="l">
              <a:lnSpc>
                <a:spcPct val="90000"/>
              </a:lnSpc>
              <a:spcBef>
                <a:spcPts val="1000"/>
              </a:spcBef>
              <a:buClr>
                <a:schemeClr val="lt1"/>
              </a:buClr>
              <a:buSzPct val="100000"/>
              <a:buFont typeface="Arial"/>
              <a:buChar char="•"/>
              <a:defRPr b="0" i="0" sz="2200" u="none" cap="none" strike="noStrike">
                <a:solidFill>
                  <a:schemeClr val="lt1"/>
                </a:solidFill>
                <a:latin typeface="Questrial"/>
                <a:ea typeface="Questrial"/>
                <a:cs typeface="Questrial"/>
                <a:sym typeface="Questrial"/>
              </a:defRPr>
            </a:lvl1pPr>
            <a:lvl2pPr indent="-101600" lvl="1" marL="685800" marR="0" rtl="0" algn="l">
              <a:lnSpc>
                <a:spcPct val="90000"/>
              </a:lnSpc>
              <a:spcBef>
                <a:spcPts val="500"/>
              </a:spcBef>
              <a:buClr>
                <a:schemeClr val="lt1"/>
              </a:buClr>
              <a:buSzPct val="100000"/>
              <a:buFont typeface="Arial"/>
              <a:buChar char="•"/>
              <a:defRPr b="0" i="0" sz="2000" u="none" cap="none" strike="noStrike">
                <a:solidFill>
                  <a:schemeClr val="lt1"/>
                </a:solidFill>
                <a:latin typeface="Questrial"/>
                <a:ea typeface="Questrial"/>
                <a:cs typeface="Questrial"/>
                <a:sym typeface="Questrial"/>
              </a:defRPr>
            </a:lvl2pPr>
            <a:lvl3pPr indent="-114300" lvl="2" marL="1143000" marR="0" rtl="0" algn="l">
              <a:lnSpc>
                <a:spcPct val="90000"/>
              </a:lnSpc>
              <a:spcBef>
                <a:spcPts val="500"/>
              </a:spcBef>
              <a:buClr>
                <a:schemeClr val="lt1"/>
              </a:buClr>
              <a:buSzPct val="100000"/>
              <a:buFont typeface="Arial"/>
              <a:buChar char="•"/>
              <a:defRPr b="0" i="0" sz="1800" u="none" cap="none" strike="noStrike">
                <a:solidFill>
                  <a:schemeClr val="lt1"/>
                </a:solidFill>
                <a:latin typeface="Questrial"/>
                <a:ea typeface="Questrial"/>
                <a:cs typeface="Questrial"/>
                <a:sym typeface="Questrial"/>
              </a:defRPr>
            </a:lvl3pPr>
            <a:lvl4pPr indent="-127000" lvl="3" marL="1600200" marR="0" rtl="0" algn="l">
              <a:lnSpc>
                <a:spcPct val="90000"/>
              </a:lnSpc>
              <a:spcBef>
                <a:spcPts val="500"/>
              </a:spcBef>
              <a:buClr>
                <a:schemeClr val="lt1"/>
              </a:buClr>
              <a:buSzPct val="100000"/>
              <a:buFont typeface="Arial"/>
              <a:buChar char="•"/>
              <a:defRPr b="0" i="0" sz="1600" u="none" cap="none" strike="noStrike">
                <a:solidFill>
                  <a:schemeClr val="lt1"/>
                </a:solidFill>
                <a:latin typeface="Questrial"/>
                <a:ea typeface="Questrial"/>
                <a:cs typeface="Questrial"/>
                <a:sym typeface="Questrial"/>
              </a:defRPr>
            </a:lvl4pPr>
            <a:lvl5pPr indent="-127000" lvl="4" marL="2057400" marR="0" rtl="0" algn="l">
              <a:lnSpc>
                <a:spcPct val="90000"/>
              </a:lnSpc>
              <a:spcBef>
                <a:spcPts val="500"/>
              </a:spcBef>
              <a:buClr>
                <a:schemeClr val="lt1"/>
              </a:buClr>
              <a:buSzPct val="100000"/>
              <a:buFont typeface="Arial"/>
              <a:buChar char="•"/>
              <a:defRPr b="0" i="0" sz="1600" u="none" cap="none" strike="noStrike">
                <a:solidFill>
                  <a:schemeClr val="lt1"/>
                </a:solidFill>
                <a:latin typeface="Questrial"/>
                <a:ea typeface="Questrial"/>
                <a:cs typeface="Questrial"/>
                <a:sym typeface="Questrial"/>
              </a:defRPr>
            </a:lvl5pPr>
            <a:lvl6pPr indent="-127000" lvl="5" marL="2514600" marR="0" rtl="0" algn="l">
              <a:lnSpc>
                <a:spcPct val="90000"/>
              </a:lnSpc>
              <a:spcBef>
                <a:spcPts val="500"/>
              </a:spcBef>
              <a:buClr>
                <a:schemeClr val="lt1"/>
              </a:buClr>
              <a:buSzPct val="100000"/>
              <a:buFont typeface="Arial"/>
              <a:buChar char="•"/>
              <a:defRPr b="0" i="0" sz="1600" u="none" cap="none" strike="noStrike">
                <a:solidFill>
                  <a:schemeClr val="lt1"/>
                </a:solidFill>
                <a:latin typeface="Questrial"/>
                <a:ea typeface="Questrial"/>
                <a:cs typeface="Questrial"/>
                <a:sym typeface="Questrial"/>
              </a:defRPr>
            </a:lvl6pPr>
            <a:lvl7pPr indent="-127000" lvl="6" marL="2971800" marR="0" rtl="0" algn="l">
              <a:lnSpc>
                <a:spcPct val="90000"/>
              </a:lnSpc>
              <a:spcBef>
                <a:spcPts val="500"/>
              </a:spcBef>
              <a:buClr>
                <a:schemeClr val="lt1"/>
              </a:buClr>
              <a:buSzPct val="100000"/>
              <a:buFont typeface="Arial"/>
              <a:buChar char="•"/>
              <a:defRPr b="0" i="0" sz="1600" u="none" cap="none" strike="noStrike">
                <a:solidFill>
                  <a:schemeClr val="lt1"/>
                </a:solidFill>
                <a:latin typeface="Questrial"/>
                <a:ea typeface="Questrial"/>
                <a:cs typeface="Questrial"/>
                <a:sym typeface="Questrial"/>
              </a:defRPr>
            </a:lvl7pPr>
            <a:lvl8pPr indent="-127000" lvl="7" marL="3429000" marR="0" rtl="0" algn="l">
              <a:lnSpc>
                <a:spcPct val="90000"/>
              </a:lnSpc>
              <a:spcBef>
                <a:spcPts val="500"/>
              </a:spcBef>
              <a:buClr>
                <a:schemeClr val="lt1"/>
              </a:buClr>
              <a:buSzPct val="100000"/>
              <a:buFont typeface="Arial"/>
              <a:buChar char="•"/>
              <a:defRPr b="0" i="0" sz="1600" u="none" cap="none" strike="noStrike">
                <a:solidFill>
                  <a:schemeClr val="lt1"/>
                </a:solidFill>
                <a:latin typeface="Questrial"/>
                <a:ea typeface="Questrial"/>
                <a:cs typeface="Questrial"/>
                <a:sym typeface="Questrial"/>
              </a:defRPr>
            </a:lvl8pPr>
            <a:lvl9pPr indent="-127000" lvl="8" marL="3886200" marR="0" rtl="0" algn="l">
              <a:lnSpc>
                <a:spcPct val="90000"/>
              </a:lnSpc>
              <a:spcBef>
                <a:spcPts val="500"/>
              </a:spcBef>
              <a:buClr>
                <a:schemeClr val="lt1"/>
              </a:buClr>
              <a:buSzPct val="100000"/>
              <a:buFont typeface="Arial"/>
              <a:buChar char="•"/>
              <a:defRPr b="0" i="0" sz="1600" u="none" cap="none" strike="noStrike">
                <a:solidFill>
                  <a:schemeClr val="lt1"/>
                </a:solidFill>
                <a:latin typeface="Questrial"/>
                <a:ea typeface="Questrial"/>
                <a:cs typeface="Questrial"/>
                <a:sym typeface="Questrial"/>
              </a:defRPr>
            </a:lvl9pPr>
          </a:lstStyle>
          <a:p/>
        </p:txBody>
      </p:sp>
      <p:sp>
        <p:nvSpPr>
          <p:cNvPr id="47" name="Shape 47"/>
          <p:cNvSpPr txBox="1"/>
          <p:nvPr>
            <p:ph idx="3" type="body"/>
          </p:nvPr>
        </p:nvSpPr>
        <p:spPr>
          <a:xfrm>
            <a:off x="6400800" y="2183801"/>
            <a:ext cx="5105399" cy="823912"/>
          </a:xfrm>
          <a:prstGeom prst="rect">
            <a:avLst/>
          </a:prstGeom>
          <a:noFill/>
          <a:ln>
            <a:noFill/>
          </a:ln>
        </p:spPr>
        <p:txBody>
          <a:bodyPr anchorCtr="0" anchor="b" bIns="91425" lIns="91425" rIns="91425" tIns="91425"/>
          <a:lstStyle>
            <a:lvl1pPr indent="0" lvl="0" marL="0" marR="0" rtl="0" algn="l">
              <a:lnSpc>
                <a:spcPct val="90000"/>
              </a:lnSpc>
              <a:spcBef>
                <a:spcPts val="1000"/>
              </a:spcBef>
              <a:buClr>
                <a:schemeClr val="lt1"/>
              </a:buClr>
              <a:buFont typeface="Arial"/>
              <a:buNone/>
              <a:defRPr b="0" i="0" sz="2800" u="none" cap="none" strike="noStrike">
                <a:solidFill>
                  <a:schemeClr val="lt1"/>
                </a:solidFill>
                <a:latin typeface="Questrial"/>
                <a:ea typeface="Questrial"/>
                <a:cs typeface="Questrial"/>
                <a:sym typeface="Questrial"/>
              </a:defRPr>
            </a:lvl1pPr>
            <a:lvl2pPr indent="0" lvl="1" marL="457200" marR="0" rtl="0" algn="l">
              <a:lnSpc>
                <a:spcPct val="90000"/>
              </a:lnSpc>
              <a:spcBef>
                <a:spcPts val="500"/>
              </a:spcBef>
              <a:buClr>
                <a:schemeClr val="lt1"/>
              </a:buClr>
              <a:buFont typeface="Arial"/>
              <a:buNone/>
              <a:defRPr b="1" i="0" sz="2000" u="none" cap="none" strike="noStrike">
                <a:solidFill>
                  <a:schemeClr val="lt1"/>
                </a:solidFill>
                <a:latin typeface="Questrial"/>
                <a:ea typeface="Questrial"/>
                <a:cs typeface="Questrial"/>
                <a:sym typeface="Questrial"/>
              </a:defRPr>
            </a:lvl2pPr>
            <a:lvl3pPr indent="0" lvl="2" marL="914400" marR="0" rtl="0" algn="l">
              <a:lnSpc>
                <a:spcPct val="90000"/>
              </a:lnSpc>
              <a:spcBef>
                <a:spcPts val="500"/>
              </a:spcBef>
              <a:buClr>
                <a:schemeClr val="lt1"/>
              </a:buClr>
              <a:buFont typeface="Arial"/>
              <a:buNone/>
              <a:defRPr b="1" i="0" sz="1800" u="none" cap="none" strike="noStrike">
                <a:solidFill>
                  <a:schemeClr val="lt1"/>
                </a:solidFill>
                <a:latin typeface="Questrial"/>
                <a:ea typeface="Questrial"/>
                <a:cs typeface="Questrial"/>
                <a:sym typeface="Questrial"/>
              </a:defRPr>
            </a:lvl3pPr>
            <a:lvl4pPr indent="0" lvl="3" marL="1371600" marR="0" rtl="0" algn="l">
              <a:lnSpc>
                <a:spcPct val="90000"/>
              </a:lnSpc>
              <a:spcBef>
                <a:spcPts val="500"/>
              </a:spcBef>
              <a:buClr>
                <a:schemeClr val="lt1"/>
              </a:buClr>
              <a:buFont typeface="Arial"/>
              <a:buNone/>
              <a:defRPr b="1" i="0" sz="1600" u="none" cap="none" strike="noStrike">
                <a:solidFill>
                  <a:schemeClr val="lt1"/>
                </a:solidFill>
                <a:latin typeface="Questrial"/>
                <a:ea typeface="Questrial"/>
                <a:cs typeface="Questrial"/>
                <a:sym typeface="Questrial"/>
              </a:defRPr>
            </a:lvl4pPr>
            <a:lvl5pPr indent="0" lvl="4" marL="1828800" marR="0" rtl="0" algn="l">
              <a:lnSpc>
                <a:spcPct val="90000"/>
              </a:lnSpc>
              <a:spcBef>
                <a:spcPts val="500"/>
              </a:spcBef>
              <a:buClr>
                <a:schemeClr val="lt1"/>
              </a:buClr>
              <a:buFont typeface="Arial"/>
              <a:buNone/>
              <a:defRPr b="1" i="0" sz="1600" u="none" cap="none" strike="noStrike">
                <a:solidFill>
                  <a:schemeClr val="lt1"/>
                </a:solidFill>
                <a:latin typeface="Questrial"/>
                <a:ea typeface="Questrial"/>
                <a:cs typeface="Questrial"/>
                <a:sym typeface="Questrial"/>
              </a:defRPr>
            </a:lvl5pPr>
            <a:lvl6pPr indent="0" lvl="5" marL="2286000" marR="0" rtl="0" algn="l">
              <a:lnSpc>
                <a:spcPct val="90000"/>
              </a:lnSpc>
              <a:spcBef>
                <a:spcPts val="500"/>
              </a:spcBef>
              <a:buClr>
                <a:schemeClr val="lt1"/>
              </a:buClr>
              <a:buFont typeface="Arial"/>
              <a:buNone/>
              <a:defRPr b="1" i="0" sz="1600" u="none" cap="none" strike="noStrike">
                <a:solidFill>
                  <a:schemeClr val="lt1"/>
                </a:solidFill>
                <a:latin typeface="Questrial"/>
                <a:ea typeface="Questrial"/>
                <a:cs typeface="Questrial"/>
                <a:sym typeface="Questrial"/>
              </a:defRPr>
            </a:lvl6pPr>
            <a:lvl7pPr indent="0" lvl="6" marL="2743200" marR="0" rtl="0" algn="l">
              <a:lnSpc>
                <a:spcPct val="90000"/>
              </a:lnSpc>
              <a:spcBef>
                <a:spcPts val="500"/>
              </a:spcBef>
              <a:buClr>
                <a:schemeClr val="lt1"/>
              </a:buClr>
              <a:buFont typeface="Arial"/>
              <a:buNone/>
              <a:defRPr b="1" i="0" sz="1600" u="none" cap="none" strike="noStrike">
                <a:solidFill>
                  <a:schemeClr val="lt1"/>
                </a:solidFill>
                <a:latin typeface="Questrial"/>
                <a:ea typeface="Questrial"/>
                <a:cs typeface="Questrial"/>
                <a:sym typeface="Questrial"/>
              </a:defRPr>
            </a:lvl7pPr>
            <a:lvl8pPr indent="0" lvl="7" marL="3200400" marR="0" rtl="0" algn="l">
              <a:lnSpc>
                <a:spcPct val="90000"/>
              </a:lnSpc>
              <a:spcBef>
                <a:spcPts val="500"/>
              </a:spcBef>
              <a:buClr>
                <a:schemeClr val="lt1"/>
              </a:buClr>
              <a:buFont typeface="Arial"/>
              <a:buNone/>
              <a:defRPr b="1" i="0" sz="1600" u="none" cap="none" strike="noStrike">
                <a:solidFill>
                  <a:schemeClr val="lt1"/>
                </a:solidFill>
                <a:latin typeface="Questrial"/>
                <a:ea typeface="Questrial"/>
                <a:cs typeface="Questrial"/>
                <a:sym typeface="Questrial"/>
              </a:defRPr>
            </a:lvl8pPr>
            <a:lvl9pPr indent="0" lvl="8" marL="3657600" marR="0" rtl="0" algn="l">
              <a:lnSpc>
                <a:spcPct val="90000"/>
              </a:lnSpc>
              <a:spcBef>
                <a:spcPts val="500"/>
              </a:spcBef>
              <a:buClr>
                <a:schemeClr val="lt1"/>
              </a:buClr>
              <a:buFont typeface="Arial"/>
              <a:buNone/>
              <a:defRPr b="1" i="0" sz="1600" u="none" cap="none" strike="noStrike">
                <a:solidFill>
                  <a:schemeClr val="lt1"/>
                </a:solidFill>
                <a:latin typeface="Questrial"/>
                <a:ea typeface="Questrial"/>
                <a:cs typeface="Questrial"/>
                <a:sym typeface="Questrial"/>
              </a:defRPr>
            </a:lvl9pPr>
          </a:lstStyle>
          <a:p/>
        </p:txBody>
      </p:sp>
      <p:sp>
        <p:nvSpPr>
          <p:cNvPr id="48" name="Shape 48"/>
          <p:cNvSpPr txBox="1"/>
          <p:nvPr>
            <p:ph idx="4" type="body"/>
          </p:nvPr>
        </p:nvSpPr>
        <p:spPr>
          <a:xfrm>
            <a:off x="6172200" y="3132666"/>
            <a:ext cx="5333999" cy="3086019"/>
          </a:xfrm>
          <a:prstGeom prst="rect">
            <a:avLst/>
          </a:prstGeom>
          <a:noFill/>
          <a:ln>
            <a:noFill/>
          </a:ln>
        </p:spPr>
        <p:txBody>
          <a:bodyPr anchorCtr="0" anchor="t" bIns="91425" lIns="91425" rIns="91425" tIns="91425"/>
          <a:lstStyle>
            <a:lvl1pPr indent="-88900" lvl="0" marL="228600" marR="0" rtl="0" algn="l">
              <a:lnSpc>
                <a:spcPct val="90000"/>
              </a:lnSpc>
              <a:spcBef>
                <a:spcPts val="1000"/>
              </a:spcBef>
              <a:buClr>
                <a:schemeClr val="lt1"/>
              </a:buClr>
              <a:buSzPct val="100000"/>
              <a:buFont typeface="Arial"/>
              <a:buChar char="•"/>
              <a:defRPr b="0" i="0" sz="2200" u="none" cap="none" strike="noStrike">
                <a:solidFill>
                  <a:schemeClr val="lt1"/>
                </a:solidFill>
                <a:latin typeface="Questrial"/>
                <a:ea typeface="Questrial"/>
                <a:cs typeface="Questrial"/>
                <a:sym typeface="Questrial"/>
              </a:defRPr>
            </a:lvl1pPr>
            <a:lvl2pPr indent="-101600" lvl="1" marL="685800" marR="0" rtl="0" algn="l">
              <a:lnSpc>
                <a:spcPct val="90000"/>
              </a:lnSpc>
              <a:spcBef>
                <a:spcPts val="500"/>
              </a:spcBef>
              <a:buClr>
                <a:schemeClr val="lt1"/>
              </a:buClr>
              <a:buSzPct val="100000"/>
              <a:buFont typeface="Arial"/>
              <a:buChar char="•"/>
              <a:defRPr b="0" i="0" sz="2000" u="none" cap="none" strike="noStrike">
                <a:solidFill>
                  <a:schemeClr val="lt1"/>
                </a:solidFill>
                <a:latin typeface="Questrial"/>
                <a:ea typeface="Questrial"/>
                <a:cs typeface="Questrial"/>
                <a:sym typeface="Questrial"/>
              </a:defRPr>
            </a:lvl2pPr>
            <a:lvl3pPr indent="-114300" lvl="2" marL="1143000" marR="0" rtl="0" algn="l">
              <a:lnSpc>
                <a:spcPct val="90000"/>
              </a:lnSpc>
              <a:spcBef>
                <a:spcPts val="500"/>
              </a:spcBef>
              <a:buClr>
                <a:schemeClr val="lt1"/>
              </a:buClr>
              <a:buSzPct val="100000"/>
              <a:buFont typeface="Arial"/>
              <a:buChar char="•"/>
              <a:defRPr b="0" i="0" sz="1800" u="none" cap="none" strike="noStrike">
                <a:solidFill>
                  <a:schemeClr val="lt1"/>
                </a:solidFill>
                <a:latin typeface="Questrial"/>
                <a:ea typeface="Questrial"/>
                <a:cs typeface="Questrial"/>
                <a:sym typeface="Questrial"/>
              </a:defRPr>
            </a:lvl3pPr>
            <a:lvl4pPr indent="-127000" lvl="3" marL="1600200" marR="0" rtl="0" algn="l">
              <a:lnSpc>
                <a:spcPct val="90000"/>
              </a:lnSpc>
              <a:spcBef>
                <a:spcPts val="500"/>
              </a:spcBef>
              <a:buClr>
                <a:schemeClr val="lt1"/>
              </a:buClr>
              <a:buSzPct val="100000"/>
              <a:buFont typeface="Arial"/>
              <a:buChar char="•"/>
              <a:defRPr b="0" i="0" sz="1600" u="none" cap="none" strike="noStrike">
                <a:solidFill>
                  <a:schemeClr val="lt1"/>
                </a:solidFill>
                <a:latin typeface="Questrial"/>
                <a:ea typeface="Questrial"/>
                <a:cs typeface="Questrial"/>
                <a:sym typeface="Questrial"/>
              </a:defRPr>
            </a:lvl4pPr>
            <a:lvl5pPr indent="-127000" lvl="4" marL="2057400" marR="0" rtl="0" algn="l">
              <a:lnSpc>
                <a:spcPct val="90000"/>
              </a:lnSpc>
              <a:spcBef>
                <a:spcPts val="500"/>
              </a:spcBef>
              <a:buClr>
                <a:schemeClr val="lt1"/>
              </a:buClr>
              <a:buSzPct val="100000"/>
              <a:buFont typeface="Arial"/>
              <a:buChar char="•"/>
              <a:defRPr b="0" i="0" sz="1600" u="none" cap="none" strike="noStrike">
                <a:solidFill>
                  <a:schemeClr val="lt1"/>
                </a:solidFill>
                <a:latin typeface="Questrial"/>
                <a:ea typeface="Questrial"/>
                <a:cs typeface="Questrial"/>
                <a:sym typeface="Questrial"/>
              </a:defRPr>
            </a:lvl5pPr>
            <a:lvl6pPr indent="-127000" lvl="5" marL="2514600" marR="0" rtl="0" algn="l">
              <a:lnSpc>
                <a:spcPct val="90000"/>
              </a:lnSpc>
              <a:spcBef>
                <a:spcPts val="500"/>
              </a:spcBef>
              <a:buClr>
                <a:schemeClr val="lt1"/>
              </a:buClr>
              <a:buSzPct val="100000"/>
              <a:buFont typeface="Arial"/>
              <a:buChar char="•"/>
              <a:defRPr b="0" i="0" sz="1600" u="none" cap="none" strike="noStrike">
                <a:solidFill>
                  <a:schemeClr val="lt1"/>
                </a:solidFill>
                <a:latin typeface="Questrial"/>
                <a:ea typeface="Questrial"/>
                <a:cs typeface="Questrial"/>
                <a:sym typeface="Questrial"/>
              </a:defRPr>
            </a:lvl6pPr>
            <a:lvl7pPr indent="-127000" lvl="6" marL="2971800" marR="0" rtl="0" algn="l">
              <a:lnSpc>
                <a:spcPct val="90000"/>
              </a:lnSpc>
              <a:spcBef>
                <a:spcPts val="500"/>
              </a:spcBef>
              <a:buClr>
                <a:schemeClr val="lt1"/>
              </a:buClr>
              <a:buSzPct val="100000"/>
              <a:buFont typeface="Arial"/>
              <a:buChar char="•"/>
              <a:defRPr b="0" i="0" sz="1600" u="none" cap="none" strike="noStrike">
                <a:solidFill>
                  <a:schemeClr val="lt1"/>
                </a:solidFill>
                <a:latin typeface="Questrial"/>
                <a:ea typeface="Questrial"/>
                <a:cs typeface="Questrial"/>
                <a:sym typeface="Questrial"/>
              </a:defRPr>
            </a:lvl7pPr>
            <a:lvl8pPr indent="-127000" lvl="7" marL="3429000" marR="0" rtl="0" algn="l">
              <a:lnSpc>
                <a:spcPct val="90000"/>
              </a:lnSpc>
              <a:spcBef>
                <a:spcPts val="500"/>
              </a:spcBef>
              <a:buClr>
                <a:schemeClr val="lt1"/>
              </a:buClr>
              <a:buSzPct val="100000"/>
              <a:buFont typeface="Arial"/>
              <a:buChar char="•"/>
              <a:defRPr b="0" i="0" sz="1600" u="none" cap="none" strike="noStrike">
                <a:solidFill>
                  <a:schemeClr val="lt1"/>
                </a:solidFill>
                <a:latin typeface="Questrial"/>
                <a:ea typeface="Questrial"/>
                <a:cs typeface="Questrial"/>
                <a:sym typeface="Questrial"/>
              </a:defRPr>
            </a:lvl8pPr>
            <a:lvl9pPr indent="-127000" lvl="8" marL="3886200" marR="0" rtl="0" algn="l">
              <a:lnSpc>
                <a:spcPct val="90000"/>
              </a:lnSpc>
              <a:spcBef>
                <a:spcPts val="500"/>
              </a:spcBef>
              <a:buClr>
                <a:schemeClr val="lt1"/>
              </a:buClr>
              <a:buSzPct val="100000"/>
              <a:buFont typeface="Arial"/>
              <a:buChar char="•"/>
              <a:defRPr b="0" i="0" sz="1600" u="none" cap="none" strike="noStrike">
                <a:solidFill>
                  <a:schemeClr val="lt1"/>
                </a:solidFill>
                <a:latin typeface="Questrial"/>
                <a:ea typeface="Questrial"/>
                <a:cs typeface="Questrial"/>
                <a:sym typeface="Questrial"/>
              </a:defRPr>
            </a:lvl9pPr>
          </a:lstStyle>
          <a:p/>
        </p:txBody>
      </p:sp>
      <p:sp>
        <p:nvSpPr>
          <p:cNvPr id="49" name="Shape 49"/>
          <p:cNvSpPr txBox="1"/>
          <p:nvPr>
            <p:ph idx="10" type="dt"/>
          </p:nvPr>
        </p:nvSpPr>
        <p:spPr>
          <a:xfrm>
            <a:off x="8595360" y="6356350"/>
            <a:ext cx="2910839" cy="365125"/>
          </a:xfrm>
          <a:prstGeom prst="rect">
            <a:avLst/>
          </a:prstGeom>
          <a:noFill/>
          <a:ln>
            <a:noFill/>
          </a:ln>
        </p:spPr>
        <p:txBody>
          <a:bodyPr anchorCtr="0" anchor="ctr" bIns="91425" lIns="91425" rIns="91425" tIns="91425"/>
          <a:lstStyle>
            <a:lvl1pPr indent="0" lvl="0" marL="0" marR="0" rtl="0" algn="r">
              <a:spcBef>
                <a:spcPts val="0"/>
              </a:spcBef>
              <a:buNone/>
              <a:defRPr b="0" i="0" sz="1050" u="none" cap="none" strike="noStrike">
                <a:solidFill>
                  <a:schemeClr val="lt1"/>
                </a:solidFill>
                <a:latin typeface="Questrial"/>
                <a:ea typeface="Questrial"/>
                <a:cs typeface="Questrial"/>
                <a:sym typeface="Questrial"/>
              </a:defRPr>
            </a:lvl1pPr>
            <a:lvl2pPr indent="0" lvl="1" marL="457200" marR="0" rtl="0" algn="l">
              <a:spcBef>
                <a:spcPts val="0"/>
              </a:spcBef>
              <a:buNone/>
              <a:defRPr b="0" i="0" sz="1800" u="none" cap="none" strike="noStrike">
                <a:solidFill>
                  <a:schemeClr val="lt1"/>
                </a:solidFill>
                <a:latin typeface="Questrial"/>
                <a:ea typeface="Questrial"/>
                <a:cs typeface="Questrial"/>
                <a:sym typeface="Questrial"/>
              </a:defRPr>
            </a:lvl2pPr>
            <a:lvl3pPr indent="0" lvl="2" marL="914400" marR="0" rtl="0" algn="l">
              <a:spcBef>
                <a:spcPts val="0"/>
              </a:spcBef>
              <a:buNone/>
              <a:defRPr b="0" i="0" sz="1800" u="none" cap="none" strike="noStrike">
                <a:solidFill>
                  <a:schemeClr val="lt1"/>
                </a:solidFill>
                <a:latin typeface="Questrial"/>
                <a:ea typeface="Questrial"/>
                <a:cs typeface="Questrial"/>
                <a:sym typeface="Questrial"/>
              </a:defRPr>
            </a:lvl3pPr>
            <a:lvl4pPr indent="0" lvl="3" marL="1371600" marR="0" rtl="0" algn="l">
              <a:spcBef>
                <a:spcPts val="0"/>
              </a:spcBef>
              <a:buNone/>
              <a:defRPr b="0" i="0" sz="1800" u="none" cap="none" strike="noStrike">
                <a:solidFill>
                  <a:schemeClr val="lt1"/>
                </a:solidFill>
                <a:latin typeface="Questrial"/>
                <a:ea typeface="Questrial"/>
                <a:cs typeface="Questrial"/>
                <a:sym typeface="Questrial"/>
              </a:defRPr>
            </a:lvl4pPr>
            <a:lvl5pPr indent="0" lvl="4" marL="1828800" marR="0" rtl="0" algn="l">
              <a:spcBef>
                <a:spcPts val="0"/>
              </a:spcBef>
              <a:buNone/>
              <a:defRPr b="0" i="0" sz="1800" u="none" cap="none" strike="noStrike">
                <a:solidFill>
                  <a:schemeClr val="lt1"/>
                </a:solidFill>
                <a:latin typeface="Questrial"/>
                <a:ea typeface="Questrial"/>
                <a:cs typeface="Questrial"/>
                <a:sym typeface="Questrial"/>
              </a:defRPr>
            </a:lvl5pPr>
            <a:lvl6pPr indent="0" lvl="5" marL="2286000" marR="0" rtl="0" algn="l">
              <a:spcBef>
                <a:spcPts val="0"/>
              </a:spcBef>
              <a:buNone/>
              <a:defRPr b="0" i="0" sz="1800" u="none" cap="none" strike="noStrike">
                <a:solidFill>
                  <a:schemeClr val="lt1"/>
                </a:solidFill>
                <a:latin typeface="Questrial"/>
                <a:ea typeface="Questrial"/>
                <a:cs typeface="Questrial"/>
                <a:sym typeface="Questrial"/>
              </a:defRPr>
            </a:lvl6pPr>
            <a:lvl7pPr indent="0" lvl="6" marL="2743200" marR="0" rtl="0" algn="l">
              <a:spcBef>
                <a:spcPts val="0"/>
              </a:spcBef>
              <a:buNone/>
              <a:defRPr b="0" i="0" sz="1800" u="none" cap="none" strike="noStrike">
                <a:solidFill>
                  <a:schemeClr val="lt1"/>
                </a:solidFill>
                <a:latin typeface="Questrial"/>
                <a:ea typeface="Questrial"/>
                <a:cs typeface="Questrial"/>
                <a:sym typeface="Questrial"/>
              </a:defRPr>
            </a:lvl7pPr>
            <a:lvl8pPr indent="0" lvl="7" marL="3200400" marR="0" rtl="0" algn="l">
              <a:spcBef>
                <a:spcPts val="0"/>
              </a:spcBef>
              <a:buNone/>
              <a:defRPr b="0" i="0" sz="1800" u="none" cap="none" strike="noStrike">
                <a:solidFill>
                  <a:schemeClr val="lt1"/>
                </a:solidFill>
                <a:latin typeface="Questrial"/>
                <a:ea typeface="Questrial"/>
                <a:cs typeface="Questrial"/>
                <a:sym typeface="Questrial"/>
              </a:defRPr>
            </a:lvl8pPr>
            <a:lvl9pPr indent="0" lvl="8" marL="3657600" marR="0" rtl="0" algn="l">
              <a:spcBef>
                <a:spcPts val="0"/>
              </a:spcBef>
              <a:buNone/>
              <a:defRPr b="0" i="0" sz="1800" u="none" cap="none" strike="noStrike">
                <a:solidFill>
                  <a:schemeClr val="lt1"/>
                </a:solidFill>
                <a:latin typeface="Questrial"/>
                <a:ea typeface="Questrial"/>
                <a:cs typeface="Questrial"/>
                <a:sym typeface="Questrial"/>
              </a:defRPr>
            </a:lvl9pPr>
          </a:lstStyle>
          <a:p/>
        </p:txBody>
      </p:sp>
      <p:sp>
        <p:nvSpPr>
          <p:cNvPr id="50" name="Shape 50"/>
          <p:cNvSpPr txBox="1"/>
          <p:nvPr>
            <p:ph idx="11" type="ftr"/>
          </p:nvPr>
        </p:nvSpPr>
        <p:spPr>
          <a:xfrm>
            <a:off x="685800" y="6355844"/>
            <a:ext cx="7772400" cy="365125"/>
          </a:xfrm>
          <a:prstGeom prst="rect">
            <a:avLst/>
          </a:prstGeom>
          <a:noFill/>
          <a:ln>
            <a:noFill/>
          </a:ln>
        </p:spPr>
        <p:txBody>
          <a:bodyPr anchorCtr="0" anchor="ctr" bIns="91425" lIns="91425" rIns="91425" tIns="91425"/>
          <a:lstStyle>
            <a:lvl1pPr indent="0" lvl="0" marL="0" marR="0" rtl="0" algn="l">
              <a:spcBef>
                <a:spcPts val="0"/>
              </a:spcBef>
              <a:buNone/>
              <a:defRPr b="0" i="0" sz="1050" u="none" cap="none" strike="noStrike">
                <a:solidFill>
                  <a:schemeClr val="lt1"/>
                </a:solidFill>
                <a:latin typeface="Questrial"/>
                <a:ea typeface="Questrial"/>
                <a:cs typeface="Questrial"/>
                <a:sym typeface="Questrial"/>
              </a:defRPr>
            </a:lvl1pPr>
            <a:lvl2pPr indent="0" lvl="1" marL="457200" marR="0" rtl="0" algn="l">
              <a:spcBef>
                <a:spcPts val="0"/>
              </a:spcBef>
              <a:buNone/>
              <a:defRPr b="0" i="0" sz="1800" u="none" cap="none" strike="noStrike">
                <a:solidFill>
                  <a:schemeClr val="lt1"/>
                </a:solidFill>
                <a:latin typeface="Questrial"/>
                <a:ea typeface="Questrial"/>
                <a:cs typeface="Questrial"/>
                <a:sym typeface="Questrial"/>
              </a:defRPr>
            </a:lvl2pPr>
            <a:lvl3pPr indent="0" lvl="2" marL="914400" marR="0" rtl="0" algn="l">
              <a:spcBef>
                <a:spcPts val="0"/>
              </a:spcBef>
              <a:buNone/>
              <a:defRPr b="0" i="0" sz="1800" u="none" cap="none" strike="noStrike">
                <a:solidFill>
                  <a:schemeClr val="lt1"/>
                </a:solidFill>
                <a:latin typeface="Questrial"/>
                <a:ea typeface="Questrial"/>
                <a:cs typeface="Questrial"/>
                <a:sym typeface="Questrial"/>
              </a:defRPr>
            </a:lvl3pPr>
            <a:lvl4pPr indent="0" lvl="3" marL="1371600" marR="0" rtl="0" algn="l">
              <a:spcBef>
                <a:spcPts val="0"/>
              </a:spcBef>
              <a:buNone/>
              <a:defRPr b="0" i="0" sz="1800" u="none" cap="none" strike="noStrike">
                <a:solidFill>
                  <a:schemeClr val="lt1"/>
                </a:solidFill>
                <a:latin typeface="Questrial"/>
                <a:ea typeface="Questrial"/>
                <a:cs typeface="Questrial"/>
                <a:sym typeface="Questrial"/>
              </a:defRPr>
            </a:lvl4pPr>
            <a:lvl5pPr indent="0" lvl="4" marL="1828800" marR="0" rtl="0" algn="l">
              <a:spcBef>
                <a:spcPts val="0"/>
              </a:spcBef>
              <a:buNone/>
              <a:defRPr b="0" i="0" sz="1800" u="none" cap="none" strike="noStrike">
                <a:solidFill>
                  <a:schemeClr val="lt1"/>
                </a:solidFill>
                <a:latin typeface="Questrial"/>
                <a:ea typeface="Questrial"/>
                <a:cs typeface="Questrial"/>
                <a:sym typeface="Questrial"/>
              </a:defRPr>
            </a:lvl5pPr>
            <a:lvl6pPr indent="0" lvl="5" marL="2286000" marR="0" rtl="0" algn="l">
              <a:spcBef>
                <a:spcPts val="0"/>
              </a:spcBef>
              <a:buNone/>
              <a:defRPr b="0" i="0" sz="1800" u="none" cap="none" strike="noStrike">
                <a:solidFill>
                  <a:schemeClr val="lt1"/>
                </a:solidFill>
                <a:latin typeface="Questrial"/>
                <a:ea typeface="Questrial"/>
                <a:cs typeface="Questrial"/>
                <a:sym typeface="Questrial"/>
              </a:defRPr>
            </a:lvl6pPr>
            <a:lvl7pPr indent="0" lvl="6" marL="2743200" marR="0" rtl="0" algn="l">
              <a:spcBef>
                <a:spcPts val="0"/>
              </a:spcBef>
              <a:buNone/>
              <a:defRPr b="0" i="0" sz="1800" u="none" cap="none" strike="noStrike">
                <a:solidFill>
                  <a:schemeClr val="lt1"/>
                </a:solidFill>
                <a:latin typeface="Questrial"/>
                <a:ea typeface="Questrial"/>
                <a:cs typeface="Questrial"/>
                <a:sym typeface="Questrial"/>
              </a:defRPr>
            </a:lvl7pPr>
            <a:lvl8pPr indent="0" lvl="7" marL="3200400" marR="0" rtl="0" algn="l">
              <a:spcBef>
                <a:spcPts val="0"/>
              </a:spcBef>
              <a:buNone/>
              <a:defRPr b="0" i="0" sz="1800" u="none" cap="none" strike="noStrike">
                <a:solidFill>
                  <a:schemeClr val="lt1"/>
                </a:solidFill>
                <a:latin typeface="Questrial"/>
                <a:ea typeface="Questrial"/>
                <a:cs typeface="Questrial"/>
                <a:sym typeface="Questrial"/>
              </a:defRPr>
            </a:lvl8pPr>
            <a:lvl9pPr indent="0" lvl="8" marL="3657600" marR="0" rtl="0" algn="l">
              <a:spcBef>
                <a:spcPts val="0"/>
              </a:spcBef>
              <a:buNone/>
              <a:defRPr b="0" i="0" sz="1800" u="none" cap="none" strike="noStrike">
                <a:solidFill>
                  <a:schemeClr val="lt1"/>
                </a:solidFill>
                <a:latin typeface="Questrial"/>
                <a:ea typeface="Questrial"/>
                <a:cs typeface="Questrial"/>
                <a:sym typeface="Questrial"/>
              </a:defRPr>
            </a:lvl9pPr>
          </a:lstStyle>
          <a:p/>
        </p:txBody>
      </p:sp>
      <p:sp>
        <p:nvSpPr>
          <p:cNvPr id="51" name="Shape 51"/>
          <p:cNvSpPr txBox="1"/>
          <p:nvPr>
            <p:ph idx="12" type="sldNum"/>
          </p:nvPr>
        </p:nvSpPr>
        <p:spPr>
          <a:xfrm>
            <a:off x="8763000" y="381000"/>
            <a:ext cx="2743199" cy="365125"/>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b="0" i="0" lang="en-US" sz="1050" u="none" cap="none" strike="noStrike">
                <a:solidFill>
                  <a:schemeClr val="lt1"/>
                </a:solidFill>
                <a:latin typeface="Questrial"/>
                <a:ea typeface="Questrial"/>
                <a:cs typeface="Questrial"/>
                <a:sym typeface="Questrial"/>
              </a:rPr>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52" name="Shape 52"/>
        <p:cNvGrpSpPr/>
        <p:nvPr/>
      </p:nvGrpSpPr>
      <p:grpSpPr>
        <a:xfrm>
          <a:off x="0" y="0"/>
          <a:ext cx="0" cy="0"/>
          <a:chOff x="0" y="0"/>
          <a:chExt cx="0" cy="0"/>
        </a:xfrm>
      </p:grpSpPr>
      <p:sp>
        <p:nvSpPr>
          <p:cNvPr id="53" name="Shape 53"/>
          <p:cNvSpPr txBox="1"/>
          <p:nvPr>
            <p:ph type="title"/>
          </p:nvPr>
        </p:nvSpPr>
        <p:spPr>
          <a:xfrm>
            <a:off x="2895600" y="764372"/>
            <a:ext cx="8610599" cy="1293027"/>
          </a:xfrm>
          <a:prstGeom prst="rect">
            <a:avLst/>
          </a:prstGeom>
          <a:noFill/>
          <a:ln>
            <a:noFill/>
          </a:ln>
        </p:spPr>
        <p:txBody>
          <a:bodyPr anchorCtr="0" anchor="ctr" bIns="91425" lIns="91425" rIns="91425" tIns="91425"/>
          <a:lstStyle>
            <a:lvl1pPr indent="0" lvl="0" marL="0" marR="0" rtl="0" algn="r">
              <a:lnSpc>
                <a:spcPct val="90000"/>
              </a:lnSpc>
              <a:spcBef>
                <a:spcPts val="0"/>
              </a:spcBef>
              <a:buClr>
                <a:schemeClr val="lt1"/>
              </a:buClr>
              <a:buFont typeface="Questrial"/>
              <a:buNone/>
              <a:defRPr b="0" i="0" sz="4000" u="none" cap="none" strike="noStrike">
                <a:solidFill>
                  <a:schemeClr val="lt1"/>
                </a:solidFill>
                <a:latin typeface="Questrial"/>
                <a:ea typeface="Questrial"/>
                <a:cs typeface="Questrial"/>
                <a:sym typeface="Questrial"/>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54" name="Shape 54"/>
          <p:cNvSpPr txBox="1"/>
          <p:nvPr>
            <p:ph idx="10" type="dt"/>
          </p:nvPr>
        </p:nvSpPr>
        <p:spPr>
          <a:xfrm>
            <a:off x="8595360" y="6356350"/>
            <a:ext cx="2910839" cy="365125"/>
          </a:xfrm>
          <a:prstGeom prst="rect">
            <a:avLst/>
          </a:prstGeom>
          <a:noFill/>
          <a:ln>
            <a:noFill/>
          </a:ln>
        </p:spPr>
        <p:txBody>
          <a:bodyPr anchorCtr="0" anchor="ctr" bIns="91425" lIns="91425" rIns="91425" tIns="91425"/>
          <a:lstStyle>
            <a:lvl1pPr indent="0" lvl="0" marL="0" marR="0" rtl="0" algn="r">
              <a:spcBef>
                <a:spcPts val="0"/>
              </a:spcBef>
              <a:buNone/>
              <a:defRPr b="0" i="0" sz="1050" u="none" cap="none" strike="noStrike">
                <a:solidFill>
                  <a:schemeClr val="lt1"/>
                </a:solidFill>
                <a:latin typeface="Questrial"/>
                <a:ea typeface="Questrial"/>
                <a:cs typeface="Questrial"/>
                <a:sym typeface="Questrial"/>
              </a:defRPr>
            </a:lvl1pPr>
            <a:lvl2pPr indent="0" lvl="1" marL="457200" marR="0" rtl="0" algn="l">
              <a:spcBef>
                <a:spcPts val="0"/>
              </a:spcBef>
              <a:buNone/>
              <a:defRPr b="0" i="0" sz="1800" u="none" cap="none" strike="noStrike">
                <a:solidFill>
                  <a:schemeClr val="lt1"/>
                </a:solidFill>
                <a:latin typeface="Questrial"/>
                <a:ea typeface="Questrial"/>
                <a:cs typeface="Questrial"/>
                <a:sym typeface="Questrial"/>
              </a:defRPr>
            </a:lvl2pPr>
            <a:lvl3pPr indent="0" lvl="2" marL="914400" marR="0" rtl="0" algn="l">
              <a:spcBef>
                <a:spcPts val="0"/>
              </a:spcBef>
              <a:buNone/>
              <a:defRPr b="0" i="0" sz="1800" u="none" cap="none" strike="noStrike">
                <a:solidFill>
                  <a:schemeClr val="lt1"/>
                </a:solidFill>
                <a:latin typeface="Questrial"/>
                <a:ea typeface="Questrial"/>
                <a:cs typeface="Questrial"/>
                <a:sym typeface="Questrial"/>
              </a:defRPr>
            </a:lvl3pPr>
            <a:lvl4pPr indent="0" lvl="3" marL="1371600" marR="0" rtl="0" algn="l">
              <a:spcBef>
                <a:spcPts val="0"/>
              </a:spcBef>
              <a:buNone/>
              <a:defRPr b="0" i="0" sz="1800" u="none" cap="none" strike="noStrike">
                <a:solidFill>
                  <a:schemeClr val="lt1"/>
                </a:solidFill>
                <a:latin typeface="Questrial"/>
                <a:ea typeface="Questrial"/>
                <a:cs typeface="Questrial"/>
                <a:sym typeface="Questrial"/>
              </a:defRPr>
            </a:lvl4pPr>
            <a:lvl5pPr indent="0" lvl="4" marL="1828800" marR="0" rtl="0" algn="l">
              <a:spcBef>
                <a:spcPts val="0"/>
              </a:spcBef>
              <a:buNone/>
              <a:defRPr b="0" i="0" sz="1800" u="none" cap="none" strike="noStrike">
                <a:solidFill>
                  <a:schemeClr val="lt1"/>
                </a:solidFill>
                <a:latin typeface="Questrial"/>
                <a:ea typeface="Questrial"/>
                <a:cs typeface="Questrial"/>
                <a:sym typeface="Questrial"/>
              </a:defRPr>
            </a:lvl5pPr>
            <a:lvl6pPr indent="0" lvl="5" marL="2286000" marR="0" rtl="0" algn="l">
              <a:spcBef>
                <a:spcPts val="0"/>
              </a:spcBef>
              <a:buNone/>
              <a:defRPr b="0" i="0" sz="1800" u="none" cap="none" strike="noStrike">
                <a:solidFill>
                  <a:schemeClr val="lt1"/>
                </a:solidFill>
                <a:latin typeface="Questrial"/>
                <a:ea typeface="Questrial"/>
                <a:cs typeface="Questrial"/>
                <a:sym typeface="Questrial"/>
              </a:defRPr>
            </a:lvl6pPr>
            <a:lvl7pPr indent="0" lvl="6" marL="2743200" marR="0" rtl="0" algn="l">
              <a:spcBef>
                <a:spcPts val="0"/>
              </a:spcBef>
              <a:buNone/>
              <a:defRPr b="0" i="0" sz="1800" u="none" cap="none" strike="noStrike">
                <a:solidFill>
                  <a:schemeClr val="lt1"/>
                </a:solidFill>
                <a:latin typeface="Questrial"/>
                <a:ea typeface="Questrial"/>
                <a:cs typeface="Questrial"/>
                <a:sym typeface="Questrial"/>
              </a:defRPr>
            </a:lvl7pPr>
            <a:lvl8pPr indent="0" lvl="7" marL="3200400" marR="0" rtl="0" algn="l">
              <a:spcBef>
                <a:spcPts val="0"/>
              </a:spcBef>
              <a:buNone/>
              <a:defRPr b="0" i="0" sz="1800" u="none" cap="none" strike="noStrike">
                <a:solidFill>
                  <a:schemeClr val="lt1"/>
                </a:solidFill>
                <a:latin typeface="Questrial"/>
                <a:ea typeface="Questrial"/>
                <a:cs typeface="Questrial"/>
                <a:sym typeface="Questrial"/>
              </a:defRPr>
            </a:lvl8pPr>
            <a:lvl9pPr indent="0" lvl="8" marL="3657600" marR="0" rtl="0" algn="l">
              <a:spcBef>
                <a:spcPts val="0"/>
              </a:spcBef>
              <a:buNone/>
              <a:defRPr b="0" i="0" sz="1800" u="none" cap="none" strike="noStrike">
                <a:solidFill>
                  <a:schemeClr val="lt1"/>
                </a:solidFill>
                <a:latin typeface="Questrial"/>
                <a:ea typeface="Questrial"/>
                <a:cs typeface="Questrial"/>
                <a:sym typeface="Questrial"/>
              </a:defRPr>
            </a:lvl9pPr>
          </a:lstStyle>
          <a:p/>
        </p:txBody>
      </p:sp>
      <p:sp>
        <p:nvSpPr>
          <p:cNvPr id="55" name="Shape 55"/>
          <p:cNvSpPr txBox="1"/>
          <p:nvPr>
            <p:ph idx="11" type="ftr"/>
          </p:nvPr>
        </p:nvSpPr>
        <p:spPr>
          <a:xfrm>
            <a:off x="685800" y="6355844"/>
            <a:ext cx="7772400" cy="365125"/>
          </a:xfrm>
          <a:prstGeom prst="rect">
            <a:avLst/>
          </a:prstGeom>
          <a:noFill/>
          <a:ln>
            <a:noFill/>
          </a:ln>
        </p:spPr>
        <p:txBody>
          <a:bodyPr anchorCtr="0" anchor="ctr" bIns="91425" lIns="91425" rIns="91425" tIns="91425"/>
          <a:lstStyle>
            <a:lvl1pPr indent="0" lvl="0" marL="0" marR="0" rtl="0" algn="l">
              <a:spcBef>
                <a:spcPts val="0"/>
              </a:spcBef>
              <a:buNone/>
              <a:defRPr b="0" i="0" sz="1050" u="none" cap="none" strike="noStrike">
                <a:solidFill>
                  <a:schemeClr val="lt1"/>
                </a:solidFill>
                <a:latin typeface="Questrial"/>
                <a:ea typeface="Questrial"/>
                <a:cs typeface="Questrial"/>
                <a:sym typeface="Questrial"/>
              </a:defRPr>
            </a:lvl1pPr>
            <a:lvl2pPr indent="0" lvl="1" marL="457200" marR="0" rtl="0" algn="l">
              <a:spcBef>
                <a:spcPts val="0"/>
              </a:spcBef>
              <a:buNone/>
              <a:defRPr b="0" i="0" sz="1800" u="none" cap="none" strike="noStrike">
                <a:solidFill>
                  <a:schemeClr val="lt1"/>
                </a:solidFill>
                <a:latin typeface="Questrial"/>
                <a:ea typeface="Questrial"/>
                <a:cs typeface="Questrial"/>
                <a:sym typeface="Questrial"/>
              </a:defRPr>
            </a:lvl2pPr>
            <a:lvl3pPr indent="0" lvl="2" marL="914400" marR="0" rtl="0" algn="l">
              <a:spcBef>
                <a:spcPts val="0"/>
              </a:spcBef>
              <a:buNone/>
              <a:defRPr b="0" i="0" sz="1800" u="none" cap="none" strike="noStrike">
                <a:solidFill>
                  <a:schemeClr val="lt1"/>
                </a:solidFill>
                <a:latin typeface="Questrial"/>
                <a:ea typeface="Questrial"/>
                <a:cs typeface="Questrial"/>
                <a:sym typeface="Questrial"/>
              </a:defRPr>
            </a:lvl3pPr>
            <a:lvl4pPr indent="0" lvl="3" marL="1371600" marR="0" rtl="0" algn="l">
              <a:spcBef>
                <a:spcPts val="0"/>
              </a:spcBef>
              <a:buNone/>
              <a:defRPr b="0" i="0" sz="1800" u="none" cap="none" strike="noStrike">
                <a:solidFill>
                  <a:schemeClr val="lt1"/>
                </a:solidFill>
                <a:latin typeface="Questrial"/>
                <a:ea typeface="Questrial"/>
                <a:cs typeface="Questrial"/>
                <a:sym typeface="Questrial"/>
              </a:defRPr>
            </a:lvl4pPr>
            <a:lvl5pPr indent="0" lvl="4" marL="1828800" marR="0" rtl="0" algn="l">
              <a:spcBef>
                <a:spcPts val="0"/>
              </a:spcBef>
              <a:buNone/>
              <a:defRPr b="0" i="0" sz="1800" u="none" cap="none" strike="noStrike">
                <a:solidFill>
                  <a:schemeClr val="lt1"/>
                </a:solidFill>
                <a:latin typeface="Questrial"/>
                <a:ea typeface="Questrial"/>
                <a:cs typeface="Questrial"/>
                <a:sym typeface="Questrial"/>
              </a:defRPr>
            </a:lvl5pPr>
            <a:lvl6pPr indent="0" lvl="5" marL="2286000" marR="0" rtl="0" algn="l">
              <a:spcBef>
                <a:spcPts val="0"/>
              </a:spcBef>
              <a:buNone/>
              <a:defRPr b="0" i="0" sz="1800" u="none" cap="none" strike="noStrike">
                <a:solidFill>
                  <a:schemeClr val="lt1"/>
                </a:solidFill>
                <a:latin typeface="Questrial"/>
                <a:ea typeface="Questrial"/>
                <a:cs typeface="Questrial"/>
                <a:sym typeface="Questrial"/>
              </a:defRPr>
            </a:lvl6pPr>
            <a:lvl7pPr indent="0" lvl="6" marL="2743200" marR="0" rtl="0" algn="l">
              <a:spcBef>
                <a:spcPts val="0"/>
              </a:spcBef>
              <a:buNone/>
              <a:defRPr b="0" i="0" sz="1800" u="none" cap="none" strike="noStrike">
                <a:solidFill>
                  <a:schemeClr val="lt1"/>
                </a:solidFill>
                <a:latin typeface="Questrial"/>
                <a:ea typeface="Questrial"/>
                <a:cs typeface="Questrial"/>
                <a:sym typeface="Questrial"/>
              </a:defRPr>
            </a:lvl7pPr>
            <a:lvl8pPr indent="0" lvl="7" marL="3200400" marR="0" rtl="0" algn="l">
              <a:spcBef>
                <a:spcPts val="0"/>
              </a:spcBef>
              <a:buNone/>
              <a:defRPr b="0" i="0" sz="1800" u="none" cap="none" strike="noStrike">
                <a:solidFill>
                  <a:schemeClr val="lt1"/>
                </a:solidFill>
                <a:latin typeface="Questrial"/>
                <a:ea typeface="Questrial"/>
                <a:cs typeface="Questrial"/>
                <a:sym typeface="Questrial"/>
              </a:defRPr>
            </a:lvl8pPr>
            <a:lvl9pPr indent="0" lvl="8" marL="3657600" marR="0" rtl="0" algn="l">
              <a:spcBef>
                <a:spcPts val="0"/>
              </a:spcBef>
              <a:buNone/>
              <a:defRPr b="0" i="0" sz="1800" u="none" cap="none" strike="noStrike">
                <a:solidFill>
                  <a:schemeClr val="lt1"/>
                </a:solidFill>
                <a:latin typeface="Questrial"/>
                <a:ea typeface="Questrial"/>
                <a:cs typeface="Questrial"/>
                <a:sym typeface="Questrial"/>
              </a:defRPr>
            </a:lvl9pPr>
          </a:lstStyle>
          <a:p/>
        </p:txBody>
      </p:sp>
      <p:sp>
        <p:nvSpPr>
          <p:cNvPr id="56" name="Shape 56"/>
          <p:cNvSpPr txBox="1"/>
          <p:nvPr>
            <p:ph idx="12" type="sldNum"/>
          </p:nvPr>
        </p:nvSpPr>
        <p:spPr>
          <a:xfrm>
            <a:off x="8763000" y="381000"/>
            <a:ext cx="2743199" cy="365125"/>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b="0" i="0" lang="en-US" sz="1050" u="none" cap="none" strike="noStrike">
                <a:solidFill>
                  <a:schemeClr val="lt1"/>
                </a:solidFill>
                <a:latin typeface="Questrial"/>
                <a:ea typeface="Questrial"/>
                <a:cs typeface="Questrial"/>
                <a:sym typeface="Questrial"/>
              </a:rPr>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57" name="Shape 57"/>
        <p:cNvGrpSpPr/>
        <p:nvPr/>
      </p:nvGrpSpPr>
      <p:grpSpPr>
        <a:xfrm>
          <a:off x="0" y="0"/>
          <a:ext cx="0" cy="0"/>
          <a:chOff x="0" y="0"/>
          <a:chExt cx="0" cy="0"/>
        </a:xfrm>
      </p:grpSpPr>
      <p:sp>
        <p:nvSpPr>
          <p:cNvPr id="58" name="Shape 58"/>
          <p:cNvSpPr txBox="1"/>
          <p:nvPr>
            <p:ph idx="10" type="dt"/>
          </p:nvPr>
        </p:nvSpPr>
        <p:spPr>
          <a:xfrm>
            <a:off x="8595360" y="6356350"/>
            <a:ext cx="2910839" cy="365125"/>
          </a:xfrm>
          <a:prstGeom prst="rect">
            <a:avLst/>
          </a:prstGeom>
          <a:noFill/>
          <a:ln>
            <a:noFill/>
          </a:ln>
        </p:spPr>
        <p:txBody>
          <a:bodyPr anchorCtr="0" anchor="ctr" bIns="91425" lIns="91425" rIns="91425" tIns="91425"/>
          <a:lstStyle>
            <a:lvl1pPr indent="0" lvl="0" marL="0" marR="0" rtl="0" algn="r">
              <a:spcBef>
                <a:spcPts val="0"/>
              </a:spcBef>
              <a:buNone/>
              <a:defRPr b="0" i="0" sz="1050" u="none" cap="none" strike="noStrike">
                <a:solidFill>
                  <a:schemeClr val="lt1"/>
                </a:solidFill>
                <a:latin typeface="Questrial"/>
                <a:ea typeface="Questrial"/>
                <a:cs typeface="Questrial"/>
                <a:sym typeface="Questrial"/>
              </a:defRPr>
            </a:lvl1pPr>
            <a:lvl2pPr indent="0" lvl="1" marL="457200" marR="0" rtl="0" algn="l">
              <a:spcBef>
                <a:spcPts val="0"/>
              </a:spcBef>
              <a:buNone/>
              <a:defRPr b="0" i="0" sz="1800" u="none" cap="none" strike="noStrike">
                <a:solidFill>
                  <a:schemeClr val="lt1"/>
                </a:solidFill>
                <a:latin typeface="Questrial"/>
                <a:ea typeface="Questrial"/>
                <a:cs typeface="Questrial"/>
                <a:sym typeface="Questrial"/>
              </a:defRPr>
            </a:lvl2pPr>
            <a:lvl3pPr indent="0" lvl="2" marL="914400" marR="0" rtl="0" algn="l">
              <a:spcBef>
                <a:spcPts val="0"/>
              </a:spcBef>
              <a:buNone/>
              <a:defRPr b="0" i="0" sz="1800" u="none" cap="none" strike="noStrike">
                <a:solidFill>
                  <a:schemeClr val="lt1"/>
                </a:solidFill>
                <a:latin typeface="Questrial"/>
                <a:ea typeface="Questrial"/>
                <a:cs typeface="Questrial"/>
                <a:sym typeface="Questrial"/>
              </a:defRPr>
            </a:lvl3pPr>
            <a:lvl4pPr indent="0" lvl="3" marL="1371600" marR="0" rtl="0" algn="l">
              <a:spcBef>
                <a:spcPts val="0"/>
              </a:spcBef>
              <a:buNone/>
              <a:defRPr b="0" i="0" sz="1800" u="none" cap="none" strike="noStrike">
                <a:solidFill>
                  <a:schemeClr val="lt1"/>
                </a:solidFill>
                <a:latin typeface="Questrial"/>
                <a:ea typeface="Questrial"/>
                <a:cs typeface="Questrial"/>
                <a:sym typeface="Questrial"/>
              </a:defRPr>
            </a:lvl4pPr>
            <a:lvl5pPr indent="0" lvl="4" marL="1828800" marR="0" rtl="0" algn="l">
              <a:spcBef>
                <a:spcPts val="0"/>
              </a:spcBef>
              <a:buNone/>
              <a:defRPr b="0" i="0" sz="1800" u="none" cap="none" strike="noStrike">
                <a:solidFill>
                  <a:schemeClr val="lt1"/>
                </a:solidFill>
                <a:latin typeface="Questrial"/>
                <a:ea typeface="Questrial"/>
                <a:cs typeface="Questrial"/>
                <a:sym typeface="Questrial"/>
              </a:defRPr>
            </a:lvl5pPr>
            <a:lvl6pPr indent="0" lvl="5" marL="2286000" marR="0" rtl="0" algn="l">
              <a:spcBef>
                <a:spcPts val="0"/>
              </a:spcBef>
              <a:buNone/>
              <a:defRPr b="0" i="0" sz="1800" u="none" cap="none" strike="noStrike">
                <a:solidFill>
                  <a:schemeClr val="lt1"/>
                </a:solidFill>
                <a:latin typeface="Questrial"/>
                <a:ea typeface="Questrial"/>
                <a:cs typeface="Questrial"/>
                <a:sym typeface="Questrial"/>
              </a:defRPr>
            </a:lvl6pPr>
            <a:lvl7pPr indent="0" lvl="6" marL="2743200" marR="0" rtl="0" algn="l">
              <a:spcBef>
                <a:spcPts val="0"/>
              </a:spcBef>
              <a:buNone/>
              <a:defRPr b="0" i="0" sz="1800" u="none" cap="none" strike="noStrike">
                <a:solidFill>
                  <a:schemeClr val="lt1"/>
                </a:solidFill>
                <a:latin typeface="Questrial"/>
                <a:ea typeface="Questrial"/>
                <a:cs typeface="Questrial"/>
                <a:sym typeface="Questrial"/>
              </a:defRPr>
            </a:lvl7pPr>
            <a:lvl8pPr indent="0" lvl="7" marL="3200400" marR="0" rtl="0" algn="l">
              <a:spcBef>
                <a:spcPts val="0"/>
              </a:spcBef>
              <a:buNone/>
              <a:defRPr b="0" i="0" sz="1800" u="none" cap="none" strike="noStrike">
                <a:solidFill>
                  <a:schemeClr val="lt1"/>
                </a:solidFill>
                <a:latin typeface="Questrial"/>
                <a:ea typeface="Questrial"/>
                <a:cs typeface="Questrial"/>
                <a:sym typeface="Questrial"/>
              </a:defRPr>
            </a:lvl8pPr>
            <a:lvl9pPr indent="0" lvl="8" marL="3657600" marR="0" rtl="0" algn="l">
              <a:spcBef>
                <a:spcPts val="0"/>
              </a:spcBef>
              <a:buNone/>
              <a:defRPr b="0" i="0" sz="1800" u="none" cap="none" strike="noStrike">
                <a:solidFill>
                  <a:schemeClr val="lt1"/>
                </a:solidFill>
                <a:latin typeface="Questrial"/>
                <a:ea typeface="Questrial"/>
                <a:cs typeface="Questrial"/>
                <a:sym typeface="Questrial"/>
              </a:defRPr>
            </a:lvl9pPr>
          </a:lstStyle>
          <a:p/>
        </p:txBody>
      </p:sp>
      <p:sp>
        <p:nvSpPr>
          <p:cNvPr id="59" name="Shape 59"/>
          <p:cNvSpPr txBox="1"/>
          <p:nvPr>
            <p:ph idx="11" type="ftr"/>
          </p:nvPr>
        </p:nvSpPr>
        <p:spPr>
          <a:xfrm>
            <a:off x="685800" y="6355844"/>
            <a:ext cx="7772400" cy="365125"/>
          </a:xfrm>
          <a:prstGeom prst="rect">
            <a:avLst/>
          </a:prstGeom>
          <a:noFill/>
          <a:ln>
            <a:noFill/>
          </a:ln>
        </p:spPr>
        <p:txBody>
          <a:bodyPr anchorCtr="0" anchor="ctr" bIns="91425" lIns="91425" rIns="91425" tIns="91425"/>
          <a:lstStyle>
            <a:lvl1pPr indent="0" lvl="0" marL="0" marR="0" rtl="0" algn="l">
              <a:spcBef>
                <a:spcPts val="0"/>
              </a:spcBef>
              <a:buNone/>
              <a:defRPr b="0" i="0" sz="1050" u="none" cap="none" strike="noStrike">
                <a:solidFill>
                  <a:schemeClr val="lt1"/>
                </a:solidFill>
                <a:latin typeface="Questrial"/>
                <a:ea typeface="Questrial"/>
                <a:cs typeface="Questrial"/>
                <a:sym typeface="Questrial"/>
              </a:defRPr>
            </a:lvl1pPr>
            <a:lvl2pPr indent="0" lvl="1" marL="457200" marR="0" rtl="0" algn="l">
              <a:spcBef>
                <a:spcPts val="0"/>
              </a:spcBef>
              <a:buNone/>
              <a:defRPr b="0" i="0" sz="1800" u="none" cap="none" strike="noStrike">
                <a:solidFill>
                  <a:schemeClr val="lt1"/>
                </a:solidFill>
                <a:latin typeface="Questrial"/>
                <a:ea typeface="Questrial"/>
                <a:cs typeface="Questrial"/>
                <a:sym typeface="Questrial"/>
              </a:defRPr>
            </a:lvl2pPr>
            <a:lvl3pPr indent="0" lvl="2" marL="914400" marR="0" rtl="0" algn="l">
              <a:spcBef>
                <a:spcPts val="0"/>
              </a:spcBef>
              <a:buNone/>
              <a:defRPr b="0" i="0" sz="1800" u="none" cap="none" strike="noStrike">
                <a:solidFill>
                  <a:schemeClr val="lt1"/>
                </a:solidFill>
                <a:latin typeface="Questrial"/>
                <a:ea typeface="Questrial"/>
                <a:cs typeface="Questrial"/>
                <a:sym typeface="Questrial"/>
              </a:defRPr>
            </a:lvl3pPr>
            <a:lvl4pPr indent="0" lvl="3" marL="1371600" marR="0" rtl="0" algn="l">
              <a:spcBef>
                <a:spcPts val="0"/>
              </a:spcBef>
              <a:buNone/>
              <a:defRPr b="0" i="0" sz="1800" u="none" cap="none" strike="noStrike">
                <a:solidFill>
                  <a:schemeClr val="lt1"/>
                </a:solidFill>
                <a:latin typeface="Questrial"/>
                <a:ea typeface="Questrial"/>
                <a:cs typeface="Questrial"/>
                <a:sym typeface="Questrial"/>
              </a:defRPr>
            </a:lvl4pPr>
            <a:lvl5pPr indent="0" lvl="4" marL="1828800" marR="0" rtl="0" algn="l">
              <a:spcBef>
                <a:spcPts val="0"/>
              </a:spcBef>
              <a:buNone/>
              <a:defRPr b="0" i="0" sz="1800" u="none" cap="none" strike="noStrike">
                <a:solidFill>
                  <a:schemeClr val="lt1"/>
                </a:solidFill>
                <a:latin typeface="Questrial"/>
                <a:ea typeface="Questrial"/>
                <a:cs typeface="Questrial"/>
                <a:sym typeface="Questrial"/>
              </a:defRPr>
            </a:lvl5pPr>
            <a:lvl6pPr indent="0" lvl="5" marL="2286000" marR="0" rtl="0" algn="l">
              <a:spcBef>
                <a:spcPts val="0"/>
              </a:spcBef>
              <a:buNone/>
              <a:defRPr b="0" i="0" sz="1800" u="none" cap="none" strike="noStrike">
                <a:solidFill>
                  <a:schemeClr val="lt1"/>
                </a:solidFill>
                <a:latin typeface="Questrial"/>
                <a:ea typeface="Questrial"/>
                <a:cs typeface="Questrial"/>
                <a:sym typeface="Questrial"/>
              </a:defRPr>
            </a:lvl6pPr>
            <a:lvl7pPr indent="0" lvl="6" marL="2743200" marR="0" rtl="0" algn="l">
              <a:spcBef>
                <a:spcPts val="0"/>
              </a:spcBef>
              <a:buNone/>
              <a:defRPr b="0" i="0" sz="1800" u="none" cap="none" strike="noStrike">
                <a:solidFill>
                  <a:schemeClr val="lt1"/>
                </a:solidFill>
                <a:latin typeface="Questrial"/>
                <a:ea typeface="Questrial"/>
                <a:cs typeface="Questrial"/>
                <a:sym typeface="Questrial"/>
              </a:defRPr>
            </a:lvl7pPr>
            <a:lvl8pPr indent="0" lvl="7" marL="3200400" marR="0" rtl="0" algn="l">
              <a:spcBef>
                <a:spcPts val="0"/>
              </a:spcBef>
              <a:buNone/>
              <a:defRPr b="0" i="0" sz="1800" u="none" cap="none" strike="noStrike">
                <a:solidFill>
                  <a:schemeClr val="lt1"/>
                </a:solidFill>
                <a:latin typeface="Questrial"/>
                <a:ea typeface="Questrial"/>
                <a:cs typeface="Questrial"/>
                <a:sym typeface="Questrial"/>
              </a:defRPr>
            </a:lvl8pPr>
            <a:lvl9pPr indent="0" lvl="8" marL="3657600" marR="0" rtl="0" algn="l">
              <a:spcBef>
                <a:spcPts val="0"/>
              </a:spcBef>
              <a:buNone/>
              <a:defRPr b="0" i="0" sz="1800" u="none" cap="none" strike="noStrike">
                <a:solidFill>
                  <a:schemeClr val="lt1"/>
                </a:solidFill>
                <a:latin typeface="Questrial"/>
                <a:ea typeface="Questrial"/>
                <a:cs typeface="Questrial"/>
                <a:sym typeface="Questrial"/>
              </a:defRPr>
            </a:lvl9pPr>
          </a:lstStyle>
          <a:p/>
        </p:txBody>
      </p:sp>
      <p:sp>
        <p:nvSpPr>
          <p:cNvPr id="60" name="Shape 60"/>
          <p:cNvSpPr txBox="1"/>
          <p:nvPr>
            <p:ph idx="12" type="sldNum"/>
          </p:nvPr>
        </p:nvSpPr>
        <p:spPr>
          <a:xfrm>
            <a:off x="8763000" y="381000"/>
            <a:ext cx="2743199" cy="365125"/>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b="0" i="0" lang="en-US" sz="1050" u="none" cap="none" strike="noStrike">
                <a:solidFill>
                  <a:schemeClr val="lt1"/>
                </a:solidFill>
                <a:latin typeface="Questrial"/>
                <a:ea typeface="Questrial"/>
                <a:cs typeface="Questrial"/>
                <a:sym typeface="Questrial"/>
              </a:rPr>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objTx">
  <p:cSld name="Content with Caption">
    <p:spTree>
      <p:nvGrpSpPr>
        <p:cNvPr id="61" name="Shape 61"/>
        <p:cNvGrpSpPr/>
        <p:nvPr/>
      </p:nvGrpSpPr>
      <p:grpSpPr>
        <a:xfrm>
          <a:off x="0" y="0"/>
          <a:ext cx="0" cy="0"/>
          <a:chOff x="0" y="0"/>
          <a:chExt cx="0" cy="0"/>
        </a:xfrm>
      </p:grpSpPr>
      <p:sp>
        <p:nvSpPr>
          <p:cNvPr id="62" name="Shape 62"/>
          <p:cNvSpPr txBox="1"/>
          <p:nvPr>
            <p:ph type="title"/>
          </p:nvPr>
        </p:nvSpPr>
        <p:spPr>
          <a:xfrm>
            <a:off x="685800" y="1524000"/>
            <a:ext cx="4114800" cy="1600199"/>
          </a:xfrm>
          <a:prstGeom prst="rect">
            <a:avLst/>
          </a:prstGeom>
          <a:noFill/>
          <a:ln>
            <a:noFill/>
          </a:ln>
        </p:spPr>
        <p:txBody>
          <a:bodyPr anchorCtr="0" anchor="b" bIns="91425" lIns="91425" rIns="91425" tIns="91425"/>
          <a:lstStyle>
            <a:lvl1pPr indent="0" lvl="0" marL="0" marR="0" rtl="0" algn="l">
              <a:lnSpc>
                <a:spcPct val="90000"/>
              </a:lnSpc>
              <a:spcBef>
                <a:spcPts val="0"/>
              </a:spcBef>
              <a:buClr>
                <a:schemeClr val="lt1"/>
              </a:buClr>
              <a:buFont typeface="Questrial"/>
              <a:buNone/>
              <a:defRPr b="0" i="0" sz="3200" u="none" cap="none" strike="noStrike">
                <a:solidFill>
                  <a:schemeClr val="lt1"/>
                </a:solidFill>
                <a:latin typeface="Questrial"/>
                <a:ea typeface="Questrial"/>
                <a:cs typeface="Questrial"/>
                <a:sym typeface="Questrial"/>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63" name="Shape 63"/>
          <p:cNvSpPr txBox="1"/>
          <p:nvPr>
            <p:ph idx="1" type="body"/>
          </p:nvPr>
        </p:nvSpPr>
        <p:spPr>
          <a:xfrm>
            <a:off x="4995582" y="746758"/>
            <a:ext cx="6510618" cy="5471924"/>
          </a:xfrm>
          <a:prstGeom prst="rect">
            <a:avLst/>
          </a:prstGeom>
          <a:noFill/>
          <a:ln>
            <a:noFill/>
          </a:ln>
        </p:spPr>
        <p:txBody>
          <a:bodyPr anchorCtr="0" anchor="ctr" bIns="91425" lIns="91425" rIns="91425" tIns="91425"/>
          <a:lstStyle>
            <a:lvl1pPr indent="-88900" lvl="0" marL="228600" marR="0" rtl="0" algn="l">
              <a:lnSpc>
                <a:spcPct val="90000"/>
              </a:lnSpc>
              <a:spcBef>
                <a:spcPts val="1000"/>
              </a:spcBef>
              <a:buClr>
                <a:schemeClr val="lt1"/>
              </a:buClr>
              <a:buSzPct val="100000"/>
              <a:buFont typeface="Arial"/>
              <a:buChar char="•"/>
              <a:defRPr b="0" i="0" sz="2200" u="none" cap="none" strike="noStrike">
                <a:solidFill>
                  <a:schemeClr val="lt1"/>
                </a:solidFill>
                <a:latin typeface="Questrial"/>
                <a:ea typeface="Questrial"/>
                <a:cs typeface="Questrial"/>
                <a:sym typeface="Questrial"/>
              </a:defRPr>
            </a:lvl1pPr>
            <a:lvl2pPr indent="-101600" lvl="1" marL="685800" marR="0" rtl="0" algn="l">
              <a:lnSpc>
                <a:spcPct val="90000"/>
              </a:lnSpc>
              <a:spcBef>
                <a:spcPts val="500"/>
              </a:spcBef>
              <a:buClr>
                <a:schemeClr val="lt1"/>
              </a:buClr>
              <a:buSzPct val="100000"/>
              <a:buFont typeface="Arial"/>
              <a:buChar char="•"/>
              <a:defRPr b="0" i="0" sz="2000" u="none" cap="none" strike="noStrike">
                <a:solidFill>
                  <a:schemeClr val="lt1"/>
                </a:solidFill>
                <a:latin typeface="Questrial"/>
                <a:ea typeface="Questrial"/>
                <a:cs typeface="Questrial"/>
                <a:sym typeface="Questrial"/>
              </a:defRPr>
            </a:lvl2pPr>
            <a:lvl3pPr indent="-114300" lvl="2" marL="1143000" marR="0" rtl="0" algn="l">
              <a:lnSpc>
                <a:spcPct val="90000"/>
              </a:lnSpc>
              <a:spcBef>
                <a:spcPts val="500"/>
              </a:spcBef>
              <a:buClr>
                <a:schemeClr val="lt1"/>
              </a:buClr>
              <a:buSzPct val="100000"/>
              <a:buFont typeface="Arial"/>
              <a:buChar char="•"/>
              <a:defRPr b="0" i="0" sz="1800" u="none" cap="none" strike="noStrike">
                <a:solidFill>
                  <a:schemeClr val="lt1"/>
                </a:solidFill>
                <a:latin typeface="Questrial"/>
                <a:ea typeface="Questrial"/>
                <a:cs typeface="Questrial"/>
                <a:sym typeface="Questrial"/>
              </a:defRPr>
            </a:lvl3pPr>
            <a:lvl4pPr indent="-127000" lvl="3" marL="1600200" marR="0" rtl="0" algn="l">
              <a:lnSpc>
                <a:spcPct val="90000"/>
              </a:lnSpc>
              <a:spcBef>
                <a:spcPts val="500"/>
              </a:spcBef>
              <a:buClr>
                <a:schemeClr val="lt1"/>
              </a:buClr>
              <a:buSzPct val="100000"/>
              <a:buFont typeface="Arial"/>
              <a:buChar char="•"/>
              <a:defRPr b="0" i="0" sz="1600" u="none" cap="none" strike="noStrike">
                <a:solidFill>
                  <a:schemeClr val="lt1"/>
                </a:solidFill>
                <a:latin typeface="Questrial"/>
                <a:ea typeface="Questrial"/>
                <a:cs typeface="Questrial"/>
                <a:sym typeface="Questrial"/>
              </a:defRPr>
            </a:lvl4pPr>
            <a:lvl5pPr indent="-127000" lvl="4" marL="2057400" marR="0" rtl="0" algn="l">
              <a:lnSpc>
                <a:spcPct val="90000"/>
              </a:lnSpc>
              <a:spcBef>
                <a:spcPts val="500"/>
              </a:spcBef>
              <a:buClr>
                <a:schemeClr val="lt1"/>
              </a:buClr>
              <a:buSzPct val="100000"/>
              <a:buFont typeface="Arial"/>
              <a:buChar char="•"/>
              <a:defRPr b="0" i="0" sz="1600" u="none" cap="none" strike="noStrike">
                <a:solidFill>
                  <a:schemeClr val="lt1"/>
                </a:solidFill>
                <a:latin typeface="Questrial"/>
                <a:ea typeface="Questrial"/>
                <a:cs typeface="Questrial"/>
                <a:sym typeface="Questrial"/>
              </a:defRPr>
            </a:lvl5pPr>
            <a:lvl6pPr indent="-127000" lvl="5" marL="2514600" marR="0" rtl="0" algn="l">
              <a:lnSpc>
                <a:spcPct val="90000"/>
              </a:lnSpc>
              <a:spcBef>
                <a:spcPts val="500"/>
              </a:spcBef>
              <a:buClr>
                <a:schemeClr val="lt1"/>
              </a:buClr>
              <a:buSzPct val="100000"/>
              <a:buFont typeface="Arial"/>
              <a:buChar char="•"/>
              <a:defRPr b="0" i="0" sz="1600" u="none" cap="none" strike="noStrike">
                <a:solidFill>
                  <a:schemeClr val="lt1"/>
                </a:solidFill>
                <a:latin typeface="Questrial"/>
                <a:ea typeface="Questrial"/>
                <a:cs typeface="Questrial"/>
                <a:sym typeface="Questrial"/>
              </a:defRPr>
            </a:lvl6pPr>
            <a:lvl7pPr indent="-127000" lvl="6" marL="2971800" marR="0" rtl="0" algn="l">
              <a:lnSpc>
                <a:spcPct val="90000"/>
              </a:lnSpc>
              <a:spcBef>
                <a:spcPts val="500"/>
              </a:spcBef>
              <a:buClr>
                <a:schemeClr val="lt1"/>
              </a:buClr>
              <a:buSzPct val="100000"/>
              <a:buFont typeface="Arial"/>
              <a:buChar char="•"/>
              <a:defRPr b="0" i="0" sz="1600" u="none" cap="none" strike="noStrike">
                <a:solidFill>
                  <a:schemeClr val="lt1"/>
                </a:solidFill>
                <a:latin typeface="Questrial"/>
                <a:ea typeface="Questrial"/>
                <a:cs typeface="Questrial"/>
                <a:sym typeface="Questrial"/>
              </a:defRPr>
            </a:lvl7pPr>
            <a:lvl8pPr indent="-127000" lvl="7" marL="3429000" marR="0" rtl="0" algn="l">
              <a:lnSpc>
                <a:spcPct val="90000"/>
              </a:lnSpc>
              <a:spcBef>
                <a:spcPts val="500"/>
              </a:spcBef>
              <a:buClr>
                <a:schemeClr val="lt1"/>
              </a:buClr>
              <a:buSzPct val="100000"/>
              <a:buFont typeface="Arial"/>
              <a:buChar char="•"/>
              <a:defRPr b="0" i="0" sz="1600" u="none" cap="none" strike="noStrike">
                <a:solidFill>
                  <a:schemeClr val="lt1"/>
                </a:solidFill>
                <a:latin typeface="Questrial"/>
                <a:ea typeface="Questrial"/>
                <a:cs typeface="Questrial"/>
                <a:sym typeface="Questrial"/>
              </a:defRPr>
            </a:lvl8pPr>
            <a:lvl9pPr indent="-127000" lvl="8" marL="3886200" marR="0" rtl="0" algn="l">
              <a:lnSpc>
                <a:spcPct val="90000"/>
              </a:lnSpc>
              <a:spcBef>
                <a:spcPts val="500"/>
              </a:spcBef>
              <a:buClr>
                <a:schemeClr val="lt1"/>
              </a:buClr>
              <a:buSzPct val="100000"/>
              <a:buFont typeface="Arial"/>
              <a:buChar char="•"/>
              <a:defRPr b="0" i="0" sz="1600" u="none" cap="none" strike="noStrike">
                <a:solidFill>
                  <a:schemeClr val="lt1"/>
                </a:solidFill>
                <a:latin typeface="Questrial"/>
                <a:ea typeface="Questrial"/>
                <a:cs typeface="Questrial"/>
                <a:sym typeface="Questrial"/>
              </a:defRPr>
            </a:lvl9pPr>
          </a:lstStyle>
          <a:p/>
        </p:txBody>
      </p:sp>
      <p:sp>
        <p:nvSpPr>
          <p:cNvPr id="64" name="Shape 64"/>
          <p:cNvSpPr txBox="1"/>
          <p:nvPr>
            <p:ph idx="2" type="body"/>
          </p:nvPr>
        </p:nvSpPr>
        <p:spPr>
          <a:xfrm>
            <a:off x="685800" y="3124199"/>
            <a:ext cx="4114800" cy="3094484"/>
          </a:xfrm>
          <a:prstGeom prst="rect">
            <a:avLst/>
          </a:prstGeom>
          <a:noFill/>
          <a:ln>
            <a:noFill/>
          </a:ln>
        </p:spPr>
        <p:txBody>
          <a:bodyPr anchorCtr="0" anchor="t" bIns="91425" lIns="91425" rIns="91425" tIns="91425"/>
          <a:lstStyle>
            <a:lvl1pPr indent="0" lvl="0" marL="0" marR="0" rtl="0" algn="l">
              <a:lnSpc>
                <a:spcPct val="90000"/>
              </a:lnSpc>
              <a:spcBef>
                <a:spcPts val="1000"/>
              </a:spcBef>
              <a:buClr>
                <a:schemeClr val="lt1"/>
              </a:buClr>
              <a:buFont typeface="Arial"/>
              <a:buNone/>
              <a:defRPr b="0" i="0" sz="1600" u="none" cap="none" strike="noStrike">
                <a:solidFill>
                  <a:schemeClr val="lt1"/>
                </a:solidFill>
                <a:latin typeface="Questrial"/>
                <a:ea typeface="Questrial"/>
                <a:cs typeface="Questrial"/>
                <a:sym typeface="Questrial"/>
              </a:defRPr>
            </a:lvl1pPr>
            <a:lvl2pPr indent="0" lvl="1" marL="457200" marR="0" rtl="0" algn="l">
              <a:lnSpc>
                <a:spcPct val="90000"/>
              </a:lnSpc>
              <a:spcBef>
                <a:spcPts val="500"/>
              </a:spcBef>
              <a:buClr>
                <a:schemeClr val="lt1"/>
              </a:buClr>
              <a:buFont typeface="Arial"/>
              <a:buNone/>
              <a:defRPr b="0" i="0" sz="1400" u="none" cap="none" strike="noStrike">
                <a:solidFill>
                  <a:schemeClr val="lt1"/>
                </a:solidFill>
                <a:latin typeface="Questrial"/>
                <a:ea typeface="Questrial"/>
                <a:cs typeface="Questrial"/>
                <a:sym typeface="Questrial"/>
              </a:defRPr>
            </a:lvl2pPr>
            <a:lvl3pPr indent="0" lvl="2" marL="914400" marR="0" rtl="0" algn="l">
              <a:lnSpc>
                <a:spcPct val="90000"/>
              </a:lnSpc>
              <a:spcBef>
                <a:spcPts val="500"/>
              </a:spcBef>
              <a:buClr>
                <a:schemeClr val="lt1"/>
              </a:buClr>
              <a:buFont typeface="Arial"/>
              <a:buNone/>
              <a:defRPr b="0" i="0" sz="1200" u="none" cap="none" strike="noStrike">
                <a:solidFill>
                  <a:schemeClr val="lt1"/>
                </a:solidFill>
                <a:latin typeface="Questrial"/>
                <a:ea typeface="Questrial"/>
                <a:cs typeface="Questrial"/>
                <a:sym typeface="Questrial"/>
              </a:defRPr>
            </a:lvl3pPr>
            <a:lvl4pPr indent="0" lvl="3" marL="1371600" marR="0" rtl="0" algn="l">
              <a:lnSpc>
                <a:spcPct val="90000"/>
              </a:lnSpc>
              <a:spcBef>
                <a:spcPts val="500"/>
              </a:spcBef>
              <a:buClr>
                <a:schemeClr val="lt1"/>
              </a:buClr>
              <a:buFont typeface="Arial"/>
              <a:buNone/>
              <a:defRPr b="0" i="0" sz="1000" u="none" cap="none" strike="noStrike">
                <a:solidFill>
                  <a:schemeClr val="lt1"/>
                </a:solidFill>
                <a:latin typeface="Questrial"/>
                <a:ea typeface="Questrial"/>
                <a:cs typeface="Questrial"/>
                <a:sym typeface="Questrial"/>
              </a:defRPr>
            </a:lvl4pPr>
            <a:lvl5pPr indent="0" lvl="4" marL="1828800" marR="0" rtl="0" algn="l">
              <a:lnSpc>
                <a:spcPct val="90000"/>
              </a:lnSpc>
              <a:spcBef>
                <a:spcPts val="500"/>
              </a:spcBef>
              <a:buClr>
                <a:schemeClr val="lt1"/>
              </a:buClr>
              <a:buFont typeface="Arial"/>
              <a:buNone/>
              <a:defRPr b="0" i="0" sz="1000" u="none" cap="none" strike="noStrike">
                <a:solidFill>
                  <a:schemeClr val="lt1"/>
                </a:solidFill>
                <a:latin typeface="Questrial"/>
                <a:ea typeface="Questrial"/>
                <a:cs typeface="Questrial"/>
                <a:sym typeface="Questrial"/>
              </a:defRPr>
            </a:lvl5pPr>
            <a:lvl6pPr indent="0" lvl="5" marL="2286000" marR="0" rtl="0" algn="l">
              <a:lnSpc>
                <a:spcPct val="90000"/>
              </a:lnSpc>
              <a:spcBef>
                <a:spcPts val="500"/>
              </a:spcBef>
              <a:buClr>
                <a:schemeClr val="lt1"/>
              </a:buClr>
              <a:buFont typeface="Arial"/>
              <a:buNone/>
              <a:defRPr b="0" i="0" sz="1000" u="none" cap="none" strike="noStrike">
                <a:solidFill>
                  <a:schemeClr val="lt1"/>
                </a:solidFill>
                <a:latin typeface="Questrial"/>
                <a:ea typeface="Questrial"/>
                <a:cs typeface="Questrial"/>
                <a:sym typeface="Questrial"/>
              </a:defRPr>
            </a:lvl6pPr>
            <a:lvl7pPr indent="0" lvl="6" marL="2743200" marR="0" rtl="0" algn="l">
              <a:lnSpc>
                <a:spcPct val="90000"/>
              </a:lnSpc>
              <a:spcBef>
                <a:spcPts val="500"/>
              </a:spcBef>
              <a:buClr>
                <a:schemeClr val="lt1"/>
              </a:buClr>
              <a:buFont typeface="Arial"/>
              <a:buNone/>
              <a:defRPr b="0" i="0" sz="1000" u="none" cap="none" strike="noStrike">
                <a:solidFill>
                  <a:schemeClr val="lt1"/>
                </a:solidFill>
                <a:latin typeface="Questrial"/>
                <a:ea typeface="Questrial"/>
                <a:cs typeface="Questrial"/>
                <a:sym typeface="Questrial"/>
              </a:defRPr>
            </a:lvl7pPr>
            <a:lvl8pPr indent="0" lvl="7" marL="3200400" marR="0" rtl="0" algn="l">
              <a:lnSpc>
                <a:spcPct val="90000"/>
              </a:lnSpc>
              <a:spcBef>
                <a:spcPts val="500"/>
              </a:spcBef>
              <a:buClr>
                <a:schemeClr val="lt1"/>
              </a:buClr>
              <a:buFont typeface="Arial"/>
              <a:buNone/>
              <a:defRPr b="0" i="0" sz="1000" u="none" cap="none" strike="noStrike">
                <a:solidFill>
                  <a:schemeClr val="lt1"/>
                </a:solidFill>
                <a:latin typeface="Questrial"/>
                <a:ea typeface="Questrial"/>
                <a:cs typeface="Questrial"/>
                <a:sym typeface="Questrial"/>
              </a:defRPr>
            </a:lvl8pPr>
            <a:lvl9pPr indent="0" lvl="8" marL="3657600" marR="0" rtl="0" algn="l">
              <a:lnSpc>
                <a:spcPct val="90000"/>
              </a:lnSpc>
              <a:spcBef>
                <a:spcPts val="500"/>
              </a:spcBef>
              <a:buClr>
                <a:schemeClr val="lt1"/>
              </a:buClr>
              <a:buFont typeface="Arial"/>
              <a:buNone/>
              <a:defRPr b="0" i="0" sz="1000" u="none" cap="none" strike="noStrike">
                <a:solidFill>
                  <a:schemeClr val="lt1"/>
                </a:solidFill>
                <a:latin typeface="Questrial"/>
                <a:ea typeface="Questrial"/>
                <a:cs typeface="Questrial"/>
                <a:sym typeface="Questrial"/>
              </a:defRPr>
            </a:lvl9pPr>
          </a:lstStyle>
          <a:p/>
        </p:txBody>
      </p:sp>
      <p:sp>
        <p:nvSpPr>
          <p:cNvPr id="65" name="Shape 65"/>
          <p:cNvSpPr txBox="1"/>
          <p:nvPr>
            <p:ph idx="10" type="dt"/>
          </p:nvPr>
        </p:nvSpPr>
        <p:spPr>
          <a:xfrm>
            <a:off x="8595360" y="6356350"/>
            <a:ext cx="2910839" cy="365125"/>
          </a:xfrm>
          <a:prstGeom prst="rect">
            <a:avLst/>
          </a:prstGeom>
          <a:noFill/>
          <a:ln>
            <a:noFill/>
          </a:ln>
        </p:spPr>
        <p:txBody>
          <a:bodyPr anchorCtr="0" anchor="ctr" bIns="91425" lIns="91425" rIns="91425" tIns="91425"/>
          <a:lstStyle>
            <a:lvl1pPr indent="0" lvl="0" marL="0" marR="0" rtl="0" algn="r">
              <a:spcBef>
                <a:spcPts val="0"/>
              </a:spcBef>
              <a:buNone/>
              <a:defRPr b="0" i="0" sz="1050" u="none" cap="none" strike="noStrike">
                <a:solidFill>
                  <a:schemeClr val="lt1"/>
                </a:solidFill>
                <a:latin typeface="Questrial"/>
                <a:ea typeface="Questrial"/>
                <a:cs typeface="Questrial"/>
                <a:sym typeface="Questrial"/>
              </a:defRPr>
            </a:lvl1pPr>
            <a:lvl2pPr indent="0" lvl="1" marL="457200" marR="0" rtl="0" algn="l">
              <a:spcBef>
                <a:spcPts val="0"/>
              </a:spcBef>
              <a:buNone/>
              <a:defRPr b="0" i="0" sz="1800" u="none" cap="none" strike="noStrike">
                <a:solidFill>
                  <a:schemeClr val="lt1"/>
                </a:solidFill>
                <a:latin typeface="Questrial"/>
                <a:ea typeface="Questrial"/>
                <a:cs typeface="Questrial"/>
                <a:sym typeface="Questrial"/>
              </a:defRPr>
            </a:lvl2pPr>
            <a:lvl3pPr indent="0" lvl="2" marL="914400" marR="0" rtl="0" algn="l">
              <a:spcBef>
                <a:spcPts val="0"/>
              </a:spcBef>
              <a:buNone/>
              <a:defRPr b="0" i="0" sz="1800" u="none" cap="none" strike="noStrike">
                <a:solidFill>
                  <a:schemeClr val="lt1"/>
                </a:solidFill>
                <a:latin typeface="Questrial"/>
                <a:ea typeface="Questrial"/>
                <a:cs typeface="Questrial"/>
                <a:sym typeface="Questrial"/>
              </a:defRPr>
            </a:lvl3pPr>
            <a:lvl4pPr indent="0" lvl="3" marL="1371600" marR="0" rtl="0" algn="l">
              <a:spcBef>
                <a:spcPts val="0"/>
              </a:spcBef>
              <a:buNone/>
              <a:defRPr b="0" i="0" sz="1800" u="none" cap="none" strike="noStrike">
                <a:solidFill>
                  <a:schemeClr val="lt1"/>
                </a:solidFill>
                <a:latin typeface="Questrial"/>
                <a:ea typeface="Questrial"/>
                <a:cs typeface="Questrial"/>
                <a:sym typeface="Questrial"/>
              </a:defRPr>
            </a:lvl4pPr>
            <a:lvl5pPr indent="0" lvl="4" marL="1828800" marR="0" rtl="0" algn="l">
              <a:spcBef>
                <a:spcPts val="0"/>
              </a:spcBef>
              <a:buNone/>
              <a:defRPr b="0" i="0" sz="1800" u="none" cap="none" strike="noStrike">
                <a:solidFill>
                  <a:schemeClr val="lt1"/>
                </a:solidFill>
                <a:latin typeface="Questrial"/>
                <a:ea typeface="Questrial"/>
                <a:cs typeface="Questrial"/>
                <a:sym typeface="Questrial"/>
              </a:defRPr>
            </a:lvl5pPr>
            <a:lvl6pPr indent="0" lvl="5" marL="2286000" marR="0" rtl="0" algn="l">
              <a:spcBef>
                <a:spcPts val="0"/>
              </a:spcBef>
              <a:buNone/>
              <a:defRPr b="0" i="0" sz="1800" u="none" cap="none" strike="noStrike">
                <a:solidFill>
                  <a:schemeClr val="lt1"/>
                </a:solidFill>
                <a:latin typeface="Questrial"/>
                <a:ea typeface="Questrial"/>
                <a:cs typeface="Questrial"/>
                <a:sym typeface="Questrial"/>
              </a:defRPr>
            </a:lvl6pPr>
            <a:lvl7pPr indent="0" lvl="6" marL="2743200" marR="0" rtl="0" algn="l">
              <a:spcBef>
                <a:spcPts val="0"/>
              </a:spcBef>
              <a:buNone/>
              <a:defRPr b="0" i="0" sz="1800" u="none" cap="none" strike="noStrike">
                <a:solidFill>
                  <a:schemeClr val="lt1"/>
                </a:solidFill>
                <a:latin typeface="Questrial"/>
                <a:ea typeface="Questrial"/>
                <a:cs typeface="Questrial"/>
                <a:sym typeface="Questrial"/>
              </a:defRPr>
            </a:lvl7pPr>
            <a:lvl8pPr indent="0" lvl="7" marL="3200400" marR="0" rtl="0" algn="l">
              <a:spcBef>
                <a:spcPts val="0"/>
              </a:spcBef>
              <a:buNone/>
              <a:defRPr b="0" i="0" sz="1800" u="none" cap="none" strike="noStrike">
                <a:solidFill>
                  <a:schemeClr val="lt1"/>
                </a:solidFill>
                <a:latin typeface="Questrial"/>
                <a:ea typeface="Questrial"/>
                <a:cs typeface="Questrial"/>
                <a:sym typeface="Questrial"/>
              </a:defRPr>
            </a:lvl8pPr>
            <a:lvl9pPr indent="0" lvl="8" marL="3657600" marR="0" rtl="0" algn="l">
              <a:spcBef>
                <a:spcPts val="0"/>
              </a:spcBef>
              <a:buNone/>
              <a:defRPr b="0" i="0" sz="1800" u="none" cap="none" strike="noStrike">
                <a:solidFill>
                  <a:schemeClr val="lt1"/>
                </a:solidFill>
                <a:latin typeface="Questrial"/>
                <a:ea typeface="Questrial"/>
                <a:cs typeface="Questrial"/>
                <a:sym typeface="Questrial"/>
              </a:defRPr>
            </a:lvl9pPr>
          </a:lstStyle>
          <a:p/>
        </p:txBody>
      </p:sp>
      <p:sp>
        <p:nvSpPr>
          <p:cNvPr id="66" name="Shape 66"/>
          <p:cNvSpPr txBox="1"/>
          <p:nvPr>
            <p:ph idx="11" type="ftr"/>
          </p:nvPr>
        </p:nvSpPr>
        <p:spPr>
          <a:xfrm>
            <a:off x="685800" y="6355844"/>
            <a:ext cx="7772400" cy="365125"/>
          </a:xfrm>
          <a:prstGeom prst="rect">
            <a:avLst/>
          </a:prstGeom>
          <a:noFill/>
          <a:ln>
            <a:noFill/>
          </a:ln>
        </p:spPr>
        <p:txBody>
          <a:bodyPr anchorCtr="0" anchor="ctr" bIns="91425" lIns="91425" rIns="91425" tIns="91425"/>
          <a:lstStyle>
            <a:lvl1pPr indent="0" lvl="0" marL="0" marR="0" rtl="0" algn="l">
              <a:spcBef>
                <a:spcPts val="0"/>
              </a:spcBef>
              <a:buNone/>
              <a:defRPr b="0" i="0" sz="1050" u="none" cap="none" strike="noStrike">
                <a:solidFill>
                  <a:schemeClr val="lt1"/>
                </a:solidFill>
                <a:latin typeface="Questrial"/>
                <a:ea typeface="Questrial"/>
                <a:cs typeface="Questrial"/>
                <a:sym typeface="Questrial"/>
              </a:defRPr>
            </a:lvl1pPr>
            <a:lvl2pPr indent="0" lvl="1" marL="457200" marR="0" rtl="0" algn="l">
              <a:spcBef>
                <a:spcPts val="0"/>
              </a:spcBef>
              <a:buNone/>
              <a:defRPr b="0" i="0" sz="1800" u="none" cap="none" strike="noStrike">
                <a:solidFill>
                  <a:schemeClr val="lt1"/>
                </a:solidFill>
                <a:latin typeface="Questrial"/>
                <a:ea typeface="Questrial"/>
                <a:cs typeface="Questrial"/>
                <a:sym typeface="Questrial"/>
              </a:defRPr>
            </a:lvl2pPr>
            <a:lvl3pPr indent="0" lvl="2" marL="914400" marR="0" rtl="0" algn="l">
              <a:spcBef>
                <a:spcPts val="0"/>
              </a:spcBef>
              <a:buNone/>
              <a:defRPr b="0" i="0" sz="1800" u="none" cap="none" strike="noStrike">
                <a:solidFill>
                  <a:schemeClr val="lt1"/>
                </a:solidFill>
                <a:latin typeface="Questrial"/>
                <a:ea typeface="Questrial"/>
                <a:cs typeface="Questrial"/>
                <a:sym typeface="Questrial"/>
              </a:defRPr>
            </a:lvl3pPr>
            <a:lvl4pPr indent="0" lvl="3" marL="1371600" marR="0" rtl="0" algn="l">
              <a:spcBef>
                <a:spcPts val="0"/>
              </a:spcBef>
              <a:buNone/>
              <a:defRPr b="0" i="0" sz="1800" u="none" cap="none" strike="noStrike">
                <a:solidFill>
                  <a:schemeClr val="lt1"/>
                </a:solidFill>
                <a:latin typeface="Questrial"/>
                <a:ea typeface="Questrial"/>
                <a:cs typeface="Questrial"/>
                <a:sym typeface="Questrial"/>
              </a:defRPr>
            </a:lvl4pPr>
            <a:lvl5pPr indent="0" lvl="4" marL="1828800" marR="0" rtl="0" algn="l">
              <a:spcBef>
                <a:spcPts val="0"/>
              </a:spcBef>
              <a:buNone/>
              <a:defRPr b="0" i="0" sz="1800" u="none" cap="none" strike="noStrike">
                <a:solidFill>
                  <a:schemeClr val="lt1"/>
                </a:solidFill>
                <a:latin typeface="Questrial"/>
                <a:ea typeface="Questrial"/>
                <a:cs typeface="Questrial"/>
                <a:sym typeface="Questrial"/>
              </a:defRPr>
            </a:lvl5pPr>
            <a:lvl6pPr indent="0" lvl="5" marL="2286000" marR="0" rtl="0" algn="l">
              <a:spcBef>
                <a:spcPts val="0"/>
              </a:spcBef>
              <a:buNone/>
              <a:defRPr b="0" i="0" sz="1800" u="none" cap="none" strike="noStrike">
                <a:solidFill>
                  <a:schemeClr val="lt1"/>
                </a:solidFill>
                <a:latin typeface="Questrial"/>
                <a:ea typeface="Questrial"/>
                <a:cs typeface="Questrial"/>
                <a:sym typeface="Questrial"/>
              </a:defRPr>
            </a:lvl6pPr>
            <a:lvl7pPr indent="0" lvl="6" marL="2743200" marR="0" rtl="0" algn="l">
              <a:spcBef>
                <a:spcPts val="0"/>
              </a:spcBef>
              <a:buNone/>
              <a:defRPr b="0" i="0" sz="1800" u="none" cap="none" strike="noStrike">
                <a:solidFill>
                  <a:schemeClr val="lt1"/>
                </a:solidFill>
                <a:latin typeface="Questrial"/>
                <a:ea typeface="Questrial"/>
                <a:cs typeface="Questrial"/>
                <a:sym typeface="Questrial"/>
              </a:defRPr>
            </a:lvl7pPr>
            <a:lvl8pPr indent="0" lvl="7" marL="3200400" marR="0" rtl="0" algn="l">
              <a:spcBef>
                <a:spcPts val="0"/>
              </a:spcBef>
              <a:buNone/>
              <a:defRPr b="0" i="0" sz="1800" u="none" cap="none" strike="noStrike">
                <a:solidFill>
                  <a:schemeClr val="lt1"/>
                </a:solidFill>
                <a:latin typeface="Questrial"/>
                <a:ea typeface="Questrial"/>
                <a:cs typeface="Questrial"/>
                <a:sym typeface="Questrial"/>
              </a:defRPr>
            </a:lvl8pPr>
            <a:lvl9pPr indent="0" lvl="8" marL="3657600" marR="0" rtl="0" algn="l">
              <a:spcBef>
                <a:spcPts val="0"/>
              </a:spcBef>
              <a:buNone/>
              <a:defRPr b="0" i="0" sz="1800" u="none" cap="none" strike="noStrike">
                <a:solidFill>
                  <a:schemeClr val="lt1"/>
                </a:solidFill>
                <a:latin typeface="Questrial"/>
                <a:ea typeface="Questrial"/>
                <a:cs typeface="Questrial"/>
                <a:sym typeface="Questrial"/>
              </a:defRPr>
            </a:lvl9pPr>
          </a:lstStyle>
          <a:p/>
        </p:txBody>
      </p:sp>
      <p:sp>
        <p:nvSpPr>
          <p:cNvPr id="67" name="Shape 67"/>
          <p:cNvSpPr txBox="1"/>
          <p:nvPr>
            <p:ph idx="12" type="sldNum"/>
          </p:nvPr>
        </p:nvSpPr>
        <p:spPr>
          <a:xfrm>
            <a:off x="8763000" y="381000"/>
            <a:ext cx="2743199" cy="365125"/>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b="0" i="0" lang="en-US" sz="1050" u="none" cap="none" strike="noStrike">
                <a:solidFill>
                  <a:schemeClr val="lt1"/>
                </a:solidFill>
                <a:latin typeface="Questrial"/>
                <a:ea typeface="Questrial"/>
                <a:cs typeface="Questrial"/>
                <a:sym typeface="Questrial"/>
              </a:rPr>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picTx">
  <p:cSld name="Picture with Caption">
    <p:spTree>
      <p:nvGrpSpPr>
        <p:cNvPr id="68" name="Shape 68"/>
        <p:cNvGrpSpPr/>
        <p:nvPr/>
      </p:nvGrpSpPr>
      <p:grpSpPr>
        <a:xfrm>
          <a:off x="0" y="0"/>
          <a:ext cx="0" cy="0"/>
          <a:chOff x="0" y="0"/>
          <a:chExt cx="0" cy="0"/>
        </a:xfrm>
      </p:grpSpPr>
      <p:sp>
        <p:nvSpPr>
          <p:cNvPr id="69" name="Shape 69"/>
          <p:cNvSpPr txBox="1"/>
          <p:nvPr>
            <p:ph type="title"/>
          </p:nvPr>
        </p:nvSpPr>
        <p:spPr>
          <a:xfrm>
            <a:off x="685800" y="1524000"/>
            <a:ext cx="6873239" cy="1600199"/>
          </a:xfrm>
          <a:prstGeom prst="rect">
            <a:avLst/>
          </a:prstGeom>
          <a:noFill/>
          <a:ln>
            <a:noFill/>
          </a:ln>
        </p:spPr>
        <p:txBody>
          <a:bodyPr anchorCtr="0" anchor="b" bIns="91425" lIns="91425" rIns="91425" tIns="91425"/>
          <a:lstStyle>
            <a:lvl1pPr indent="0" lvl="0" marL="0" marR="0" rtl="0" algn="l">
              <a:lnSpc>
                <a:spcPct val="90000"/>
              </a:lnSpc>
              <a:spcBef>
                <a:spcPts val="0"/>
              </a:spcBef>
              <a:buClr>
                <a:schemeClr val="lt1"/>
              </a:buClr>
              <a:buFont typeface="Questrial"/>
              <a:buNone/>
              <a:defRPr b="0" i="0" sz="3200" u="none" cap="none" strike="noStrike">
                <a:solidFill>
                  <a:schemeClr val="lt1"/>
                </a:solidFill>
                <a:latin typeface="Questrial"/>
                <a:ea typeface="Questrial"/>
                <a:cs typeface="Questrial"/>
                <a:sym typeface="Questrial"/>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70" name="Shape 70"/>
          <p:cNvSpPr/>
          <p:nvPr>
            <p:ph idx="2" type="pic"/>
          </p:nvPr>
        </p:nvSpPr>
        <p:spPr>
          <a:xfrm>
            <a:off x="7861238" y="751241"/>
            <a:ext cx="3644961" cy="5467443"/>
          </a:xfrm>
          <a:prstGeom prst="rect">
            <a:avLst/>
          </a:prstGeom>
          <a:noFill/>
          <a:ln>
            <a:noFill/>
          </a:ln>
        </p:spPr>
        <p:txBody>
          <a:bodyPr anchorCtr="0" anchor="t" bIns="91425" lIns="91425" rIns="91425" tIns="91425"/>
          <a:lstStyle>
            <a:lvl1pPr indent="0" lvl="0" marL="0" marR="0" rtl="0" algn="l">
              <a:lnSpc>
                <a:spcPct val="90000"/>
              </a:lnSpc>
              <a:spcBef>
                <a:spcPts val="1000"/>
              </a:spcBef>
              <a:buClr>
                <a:schemeClr val="lt1"/>
              </a:buClr>
              <a:buFont typeface="Arial"/>
              <a:buNone/>
              <a:defRPr b="0" i="0" sz="3200" u="none" cap="none" strike="noStrike">
                <a:solidFill>
                  <a:schemeClr val="lt1"/>
                </a:solidFill>
                <a:latin typeface="Questrial"/>
                <a:ea typeface="Questrial"/>
                <a:cs typeface="Questrial"/>
                <a:sym typeface="Questrial"/>
              </a:defRPr>
            </a:lvl1pPr>
            <a:lvl2pPr indent="0" lvl="1" marL="457200" marR="0" rtl="0" algn="l">
              <a:lnSpc>
                <a:spcPct val="90000"/>
              </a:lnSpc>
              <a:spcBef>
                <a:spcPts val="500"/>
              </a:spcBef>
              <a:buClr>
                <a:schemeClr val="lt1"/>
              </a:buClr>
              <a:buFont typeface="Arial"/>
              <a:buNone/>
              <a:defRPr b="0" i="0" sz="2800" u="none" cap="none" strike="noStrike">
                <a:solidFill>
                  <a:schemeClr val="lt1"/>
                </a:solidFill>
                <a:latin typeface="Questrial"/>
                <a:ea typeface="Questrial"/>
                <a:cs typeface="Questrial"/>
                <a:sym typeface="Questrial"/>
              </a:defRPr>
            </a:lvl2pPr>
            <a:lvl3pPr indent="0" lvl="2" marL="914400" marR="0" rtl="0" algn="l">
              <a:lnSpc>
                <a:spcPct val="90000"/>
              </a:lnSpc>
              <a:spcBef>
                <a:spcPts val="500"/>
              </a:spcBef>
              <a:buClr>
                <a:schemeClr val="lt1"/>
              </a:buClr>
              <a:buFont typeface="Arial"/>
              <a:buNone/>
              <a:defRPr b="0" i="0" sz="2400" u="none" cap="none" strike="noStrike">
                <a:solidFill>
                  <a:schemeClr val="lt1"/>
                </a:solidFill>
                <a:latin typeface="Questrial"/>
                <a:ea typeface="Questrial"/>
                <a:cs typeface="Questrial"/>
                <a:sym typeface="Questrial"/>
              </a:defRPr>
            </a:lvl3pPr>
            <a:lvl4pPr indent="0" lvl="3" marL="1371600" marR="0" rtl="0" algn="l">
              <a:lnSpc>
                <a:spcPct val="90000"/>
              </a:lnSpc>
              <a:spcBef>
                <a:spcPts val="500"/>
              </a:spcBef>
              <a:buClr>
                <a:schemeClr val="lt1"/>
              </a:buClr>
              <a:buFont typeface="Arial"/>
              <a:buNone/>
              <a:defRPr b="0" i="0" sz="2000" u="none" cap="none" strike="noStrike">
                <a:solidFill>
                  <a:schemeClr val="lt1"/>
                </a:solidFill>
                <a:latin typeface="Questrial"/>
                <a:ea typeface="Questrial"/>
                <a:cs typeface="Questrial"/>
                <a:sym typeface="Questrial"/>
              </a:defRPr>
            </a:lvl4pPr>
            <a:lvl5pPr indent="0" lvl="4" marL="1828800" marR="0" rtl="0" algn="l">
              <a:lnSpc>
                <a:spcPct val="90000"/>
              </a:lnSpc>
              <a:spcBef>
                <a:spcPts val="500"/>
              </a:spcBef>
              <a:buClr>
                <a:schemeClr val="lt1"/>
              </a:buClr>
              <a:buFont typeface="Arial"/>
              <a:buNone/>
              <a:defRPr b="0" i="0" sz="2000" u="none" cap="none" strike="noStrike">
                <a:solidFill>
                  <a:schemeClr val="lt1"/>
                </a:solidFill>
                <a:latin typeface="Questrial"/>
                <a:ea typeface="Questrial"/>
                <a:cs typeface="Questrial"/>
                <a:sym typeface="Questrial"/>
              </a:defRPr>
            </a:lvl5pPr>
            <a:lvl6pPr indent="0" lvl="5" marL="2286000" marR="0" rtl="0" algn="l">
              <a:lnSpc>
                <a:spcPct val="90000"/>
              </a:lnSpc>
              <a:spcBef>
                <a:spcPts val="500"/>
              </a:spcBef>
              <a:buClr>
                <a:schemeClr val="lt1"/>
              </a:buClr>
              <a:buFont typeface="Arial"/>
              <a:buNone/>
              <a:defRPr b="0" i="0" sz="2000" u="none" cap="none" strike="noStrike">
                <a:solidFill>
                  <a:schemeClr val="lt1"/>
                </a:solidFill>
                <a:latin typeface="Questrial"/>
                <a:ea typeface="Questrial"/>
                <a:cs typeface="Questrial"/>
                <a:sym typeface="Questrial"/>
              </a:defRPr>
            </a:lvl6pPr>
            <a:lvl7pPr indent="0" lvl="6" marL="2743200" marR="0" rtl="0" algn="l">
              <a:lnSpc>
                <a:spcPct val="90000"/>
              </a:lnSpc>
              <a:spcBef>
                <a:spcPts val="500"/>
              </a:spcBef>
              <a:buClr>
                <a:schemeClr val="lt1"/>
              </a:buClr>
              <a:buFont typeface="Arial"/>
              <a:buNone/>
              <a:defRPr b="0" i="0" sz="2000" u="none" cap="none" strike="noStrike">
                <a:solidFill>
                  <a:schemeClr val="lt1"/>
                </a:solidFill>
                <a:latin typeface="Questrial"/>
                <a:ea typeface="Questrial"/>
                <a:cs typeface="Questrial"/>
                <a:sym typeface="Questrial"/>
              </a:defRPr>
            </a:lvl7pPr>
            <a:lvl8pPr indent="0" lvl="7" marL="3200400" marR="0" rtl="0" algn="l">
              <a:lnSpc>
                <a:spcPct val="90000"/>
              </a:lnSpc>
              <a:spcBef>
                <a:spcPts val="500"/>
              </a:spcBef>
              <a:buClr>
                <a:schemeClr val="lt1"/>
              </a:buClr>
              <a:buFont typeface="Arial"/>
              <a:buNone/>
              <a:defRPr b="0" i="0" sz="2000" u="none" cap="none" strike="noStrike">
                <a:solidFill>
                  <a:schemeClr val="lt1"/>
                </a:solidFill>
                <a:latin typeface="Questrial"/>
                <a:ea typeface="Questrial"/>
                <a:cs typeface="Questrial"/>
                <a:sym typeface="Questrial"/>
              </a:defRPr>
            </a:lvl8pPr>
            <a:lvl9pPr indent="0" lvl="8" marL="3657600" marR="0" rtl="0" algn="l">
              <a:lnSpc>
                <a:spcPct val="90000"/>
              </a:lnSpc>
              <a:spcBef>
                <a:spcPts val="500"/>
              </a:spcBef>
              <a:buClr>
                <a:schemeClr val="lt1"/>
              </a:buClr>
              <a:buFont typeface="Arial"/>
              <a:buNone/>
              <a:defRPr b="0" i="0" sz="2000" u="none" cap="none" strike="noStrike">
                <a:solidFill>
                  <a:schemeClr val="lt1"/>
                </a:solidFill>
                <a:latin typeface="Questrial"/>
                <a:ea typeface="Questrial"/>
                <a:cs typeface="Questrial"/>
                <a:sym typeface="Questrial"/>
              </a:defRPr>
            </a:lvl9pPr>
          </a:lstStyle>
          <a:p/>
        </p:txBody>
      </p:sp>
      <p:sp>
        <p:nvSpPr>
          <p:cNvPr id="71" name="Shape 71"/>
          <p:cNvSpPr txBox="1"/>
          <p:nvPr>
            <p:ph idx="1" type="body"/>
          </p:nvPr>
        </p:nvSpPr>
        <p:spPr>
          <a:xfrm>
            <a:off x="685800" y="3124199"/>
            <a:ext cx="6873239" cy="3094484"/>
          </a:xfrm>
          <a:prstGeom prst="rect">
            <a:avLst/>
          </a:prstGeom>
          <a:noFill/>
          <a:ln>
            <a:noFill/>
          </a:ln>
        </p:spPr>
        <p:txBody>
          <a:bodyPr anchorCtr="0" anchor="t" bIns="91425" lIns="91425" rIns="91425" tIns="91425"/>
          <a:lstStyle>
            <a:lvl1pPr indent="0" lvl="0" marL="0" marR="0" rtl="0" algn="l">
              <a:lnSpc>
                <a:spcPct val="90000"/>
              </a:lnSpc>
              <a:spcBef>
                <a:spcPts val="1000"/>
              </a:spcBef>
              <a:buClr>
                <a:schemeClr val="lt1"/>
              </a:buClr>
              <a:buFont typeface="Arial"/>
              <a:buNone/>
              <a:defRPr b="0" i="0" sz="1600" u="none" cap="none" strike="noStrike">
                <a:solidFill>
                  <a:schemeClr val="lt1"/>
                </a:solidFill>
                <a:latin typeface="Questrial"/>
                <a:ea typeface="Questrial"/>
                <a:cs typeface="Questrial"/>
                <a:sym typeface="Questrial"/>
              </a:defRPr>
            </a:lvl1pPr>
            <a:lvl2pPr indent="0" lvl="1" marL="457200" marR="0" rtl="0" algn="l">
              <a:lnSpc>
                <a:spcPct val="90000"/>
              </a:lnSpc>
              <a:spcBef>
                <a:spcPts val="500"/>
              </a:spcBef>
              <a:buClr>
                <a:schemeClr val="lt1"/>
              </a:buClr>
              <a:buFont typeface="Arial"/>
              <a:buNone/>
              <a:defRPr b="0" i="0" sz="1400" u="none" cap="none" strike="noStrike">
                <a:solidFill>
                  <a:schemeClr val="lt1"/>
                </a:solidFill>
                <a:latin typeface="Questrial"/>
                <a:ea typeface="Questrial"/>
                <a:cs typeface="Questrial"/>
                <a:sym typeface="Questrial"/>
              </a:defRPr>
            </a:lvl2pPr>
            <a:lvl3pPr indent="0" lvl="2" marL="914400" marR="0" rtl="0" algn="l">
              <a:lnSpc>
                <a:spcPct val="90000"/>
              </a:lnSpc>
              <a:spcBef>
                <a:spcPts val="500"/>
              </a:spcBef>
              <a:buClr>
                <a:schemeClr val="lt1"/>
              </a:buClr>
              <a:buFont typeface="Arial"/>
              <a:buNone/>
              <a:defRPr b="0" i="0" sz="1200" u="none" cap="none" strike="noStrike">
                <a:solidFill>
                  <a:schemeClr val="lt1"/>
                </a:solidFill>
                <a:latin typeface="Questrial"/>
                <a:ea typeface="Questrial"/>
                <a:cs typeface="Questrial"/>
                <a:sym typeface="Questrial"/>
              </a:defRPr>
            </a:lvl3pPr>
            <a:lvl4pPr indent="0" lvl="3" marL="1371600" marR="0" rtl="0" algn="l">
              <a:lnSpc>
                <a:spcPct val="90000"/>
              </a:lnSpc>
              <a:spcBef>
                <a:spcPts val="500"/>
              </a:spcBef>
              <a:buClr>
                <a:schemeClr val="lt1"/>
              </a:buClr>
              <a:buFont typeface="Arial"/>
              <a:buNone/>
              <a:defRPr b="0" i="0" sz="1000" u="none" cap="none" strike="noStrike">
                <a:solidFill>
                  <a:schemeClr val="lt1"/>
                </a:solidFill>
                <a:latin typeface="Questrial"/>
                <a:ea typeface="Questrial"/>
                <a:cs typeface="Questrial"/>
                <a:sym typeface="Questrial"/>
              </a:defRPr>
            </a:lvl4pPr>
            <a:lvl5pPr indent="0" lvl="4" marL="1828800" marR="0" rtl="0" algn="l">
              <a:lnSpc>
                <a:spcPct val="90000"/>
              </a:lnSpc>
              <a:spcBef>
                <a:spcPts val="500"/>
              </a:spcBef>
              <a:buClr>
                <a:schemeClr val="lt1"/>
              </a:buClr>
              <a:buFont typeface="Arial"/>
              <a:buNone/>
              <a:defRPr b="0" i="0" sz="1000" u="none" cap="none" strike="noStrike">
                <a:solidFill>
                  <a:schemeClr val="lt1"/>
                </a:solidFill>
                <a:latin typeface="Questrial"/>
                <a:ea typeface="Questrial"/>
                <a:cs typeface="Questrial"/>
                <a:sym typeface="Questrial"/>
              </a:defRPr>
            </a:lvl5pPr>
            <a:lvl6pPr indent="0" lvl="5" marL="2286000" marR="0" rtl="0" algn="l">
              <a:lnSpc>
                <a:spcPct val="90000"/>
              </a:lnSpc>
              <a:spcBef>
                <a:spcPts val="500"/>
              </a:spcBef>
              <a:buClr>
                <a:schemeClr val="lt1"/>
              </a:buClr>
              <a:buFont typeface="Arial"/>
              <a:buNone/>
              <a:defRPr b="0" i="0" sz="1000" u="none" cap="none" strike="noStrike">
                <a:solidFill>
                  <a:schemeClr val="lt1"/>
                </a:solidFill>
                <a:latin typeface="Questrial"/>
                <a:ea typeface="Questrial"/>
                <a:cs typeface="Questrial"/>
                <a:sym typeface="Questrial"/>
              </a:defRPr>
            </a:lvl6pPr>
            <a:lvl7pPr indent="0" lvl="6" marL="2743200" marR="0" rtl="0" algn="l">
              <a:lnSpc>
                <a:spcPct val="90000"/>
              </a:lnSpc>
              <a:spcBef>
                <a:spcPts val="500"/>
              </a:spcBef>
              <a:buClr>
                <a:schemeClr val="lt1"/>
              </a:buClr>
              <a:buFont typeface="Arial"/>
              <a:buNone/>
              <a:defRPr b="0" i="0" sz="1000" u="none" cap="none" strike="noStrike">
                <a:solidFill>
                  <a:schemeClr val="lt1"/>
                </a:solidFill>
                <a:latin typeface="Questrial"/>
                <a:ea typeface="Questrial"/>
                <a:cs typeface="Questrial"/>
                <a:sym typeface="Questrial"/>
              </a:defRPr>
            </a:lvl7pPr>
            <a:lvl8pPr indent="0" lvl="7" marL="3200400" marR="0" rtl="0" algn="l">
              <a:lnSpc>
                <a:spcPct val="90000"/>
              </a:lnSpc>
              <a:spcBef>
                <a:spcPts val="500"/>
              </a:spcBef>
              <a:buClr>
                <a:schemeClr val="lt1"/>
              </a:buClr>
              <a:buFont typeface="Arial"/>
              <a:buNone/>
              <a:defRPr b="0" i="0" sz="1000" u="none" cap="none" strike="noStrike">
                <a:solidFill>
                  <a:schemeClr val="lt1"/>
                </a:solidFill>
                <a:latin typeface="Questrial"/>
                <a:ea typeface="Questrial"/>
                <a:cs typeface="Questrial"/>
                <a:sym typeface="Questrial"/>
              </a:defRPr>
            </a:lvl8pPr>
            <a:lvl9pPr indent="0" lvl="8" marL="3657600" marR="0" rtl="0" algn="l">
              <a:lnSpc>
                <a:spcPct val="90000"/>
              </a:lnSpc>
              <a:spcBef>
                <a:spcPts val="500"/>
              </a:spcBef>
              <a:buClr>
                <a:schemeClr val="lt1"/>
              </a:buClr>
              <a:buFont typeface="Arial"/>
              <a:buNone/>
              <a:defRPr b="0" i="0" sz="1000" u="none" cap="none" strike="noStrike">
                <a:solidFill>
                  <a:schemeClr val="lt1"/>
                </a:solidFill>
                <a:latin typeface="Questrial"/>
                <a:ea typeface="Questrial"/>
                <a:cs typeface="Questrial"/>
                <a:sym typeface="Questrial"/>
              </a:defRPr>
            </a:lvl9pPr>
          </a:lstStyle>
          <a:p/>
        </p:txBody>
      </p:sp>
      <p:sp>
        <p:nvSpPr>
          <p:cNvPr id="72" name="Shape 72"/>
          <p:cNvSpPr txBox="1"/>
          <p:nvPr>
            <p:ph idx="10" type="dt"/>
          </p:nvPr>
        </p:nvSpPr>
        <p:spPr>
          <a:xfrm>
            <a:off x="8595360" y="6356350"/>
            <a:ext cx="2910839" cy="365125"/>
          </a:xfrm>
          <a:prstGeom prst="rect">
            <a:avLst/>
          </a:prstGeom>
          <a:noFill/>
          <a:ln>
            <a:noFill/>
          </a:ln>
        </p:spPr>
        <p:txBody>
          <a:bodyPr anchorCtr="0" anchor="ctr" bIns="91425" lIns="91425" rIns="91425" tIns="91425"/>
          <a:lstStyle>
            <a:lvl1pPr indent="0" lvl="0" marL="0" marR="0" rtl="0" algn="r">
              <a:spcBef>
                <a:spcPts val="0"/>
              </a:spcBef>
              <a:buNone/>
              <a:defRPr b="0" i="0" sz="1050" u="none" cap="none" strike="noStrike">
                <a:solidFill>
                  <a:schemeClr val="lt1"/>
                </a:solidFill>
                <a:latin typeface="Questrial"/>
                <a:ea typeface="Questrial"/>
                <a:cs typeface="Questrial"/>
                <a:sym typeface="Questrial"/>
              </a:defRPr>
            </a:lvl1pPr>
            <a:lvl2pPr indent="0" lvl="1" marL="457200" marR="0" rtl="0" algn="l">
              <a:spcBef>
                <a:spcPts val="0"/>
              </a:spcBef>
              <a:buNone/>
              <a:defRPr b="0" i="0" sz="1800" u="none" cap="none" strike="noStrike">
                <a:solidFill>
                  <a:schemeClr val="lt1"/>
                </a:solidFill>
                <a:latin typeface="Questrial"/>
                <a:ea typeface="Questrial"/>
                <a:cs typeface="Questrial"/>
                <a:sym typeface="Questrial"/>
              </a:defRPr>
            </a:lvl2pPr>
            <a:lvl3pPr indent="0" lvl="2" marL="914400" marR="0" rtl="0" algn="l">
              <a:spcBef>
                <a:spcPts val="0"/>
              </a:spcBef>
              <a:buNone/>
              <a:defRPr b="0" i="0" sz="1800" u="none" cap="none" strike="noStrike">
                <a:solidFill>
                  <a:schemeClr val="lt1"/>
                </a:solidFill>
                <a:latin typeface="Questrial"/>
                <a:ea typeface="Questrial"/>
                <a:cs typeface="Questrial"/>
                <a:sym typeface="Questrial"/>
              </a:defRPr>
            </a:lvl3pPr>
            <a:lvl4pPr indent="0" lvl="3" marL="1371600" marR="0" rtl="0" algn="l">
              <a:spcBef>
                <a:spcPts val="0"/>
              </a:spcBef>
              <a:buNone/>
              <a:defRPr b="0" i="0" sz="1800" u="none" cap="none" strike="noStrike">
                <a:solidFill>
                  <a:schemeClr val="lt1"/>
                </a:solidFill>
                <a:latin typeface="Questrial"/>
                <a:ea typeface="Questrial"/>
                <a:cs typeface="Questrial"/>
                <a:sym typeface="Questrial"/>
              </a:defRPr>
            </a:lvl4pPr>
            <a:lvl5pPr indent="0" lvl="4" marL="1828800" marR="0" rtl="0" algn="l">
              <a:spcBef>
                <a:spcPts val="0"/>
              </a:spcBef>
              <a:buNone/>
              <a:defRPr b="0" i="0" sz="1800" u="none" cap="none" strike="noStrike">
                <a:solidFill>
                  <a:schemeClr val="lt1"/>
                </a:solidFill>
                <a:latin typeface="Questrial"/>
                <a:ea typeface="Questrial"/>
                <a:cs typeface="Questrial"/>
                <a:sym typeface="Questrial"/>
              </a:defRPr>
            </a:lvl5pPr>
            <a:lvl6pPr indent="0" lvl="5" marL="2286000" marR="0" rtl="0" algn="l">
              <a:spcBef>
                <a:spcPts val="0"/>
              </a:spcBef>
              <a:buNone/>
              <a:defRPr b="0" i="0" sz="1800" u="none" cap="none" strike="noStrike">
                <a:solidFill>
                  <a:schemeClr val="lt1"/>
                </a:solidFill>
                <a:latin typeface="Questrial"/>
                <a:ea typeface="Questrial"/>
                <a:cs typeface="Questrial"/>
                <a:sym typeface="Questrial"/>
              </a:defRPr>
            </a:lvl6pPr>
            <a:lvl7pPr indent="0" lvl="6" marL="2743200" marR="0" rtl="0" algn="l">
              <a:spcBef>
                <a:spcPts val="0"/>
              </a:spcBef>
              <a:buNone/>
              <a:defRPr b="0" i="0" sz="1800" u="none" cap="none" strike="noStrike">
                <a:solidFill>
                  <a:schemeClr val="lt1"/>
                </a:solidFill>
                <a:latin typeface="Questrial"/>
                <a:ea typeface="Questrial"/>
                <a:cs typeface="Questrial"/>
                <a:sym typeface="Questrial"/>
              </a:defRPr>
            </a:lvl7pPr>
            <a:lvl8pPr indent="0" lvl="7" marL="3200400" marR="0" rtl="0" algn="l">
              <a:spcBef>
                <a:spcPts val="0"/>
              </a:spcBef>
              <a:buNone/>
              <a:defRPr b="0" i="0" sz="1800" u="none" cap="none" strike="noStrike">
                <a:solidFill>
                  <a:schemeClr val="lt1"/>
                </a:solidFill>
                <a:latin typeface="Questrial"/>
                <a:ea typeface="Questrial"/>
                <a:cs typeface="Questrial"/>
                <a:sym typeface="Questrial"/>
              </a:defRPr>
            </a:lvl8pPr>
            <a:lvl9pPr indent="0" lvl="8" marL="3657600" marR="0" rtl="0" algn="l">
              <a:spcBef>
                <a:spcPts val="0"/>
              </a:spcBef>
              <a:buNone/>
              <a:defRPr b="0" i="0" sz="1800" u="none" cap="none" strike="noStrike">
                <a:solidFill>
                  <a:schemeClr val="lt1"/>
                </a:solidFill>
                <a:latin typeface="Questrial"/>
                <a:ea typeface="Questrial"/>
                <a:cs typeface="Questrial"/>
                <a:sym typeface="Questrial"/>
              </a:defRPr>
            </a:lvl9pPr>
          </a:lstStyle>
          <a:p/>
        </p:txBody>
      </p:sp>
      <p:sp>
        <p:nvSpPr>
          <p:cNvPr id="73" name="Shape 73"/>
          <p:cNvSpPr txBox="1"/>
          <p:nvPr>
            <p:ph idx="11" type="ftr"/>
          </p:nvPr>
        </p:nvSpPr>
        <p:spPr>
          <a:xfrm>
            <a:off x="685800" y="6355844"/>
            <a:ext cx="7772400" cy="365125"/>
          </a:xfrm>
          <a:prstGeom prst="rect">
            <a:avLst/>
          </a:prstGeom>
          <a:noFill/>
          <a:ln>
            <a:noFill/>
          </a:ln>
        </p:spPr>
        <p:txBody>
          <a:bodyPr anchorCtr="0" anchor="ctr" bIns="91425" lIns="91425" rIns="91425" tIns="91425"/>
          <a:lstStyle>
            <a:lvl1pPr indent="0" lvl="0" marL="0" marR="0" rtl="0" algn="l">
              <a:spcBef>
                <a:spcPts val="0"/>
              </a:spcBef>
              <a:buNone/>
              <a:defRPr b="0" i="0" sz="1050" u="none" cap="none" strike="noStrike">
                <a:solidFill>
                  <a:schemeClr val="lt1"/>
                </a:solidFill>
                <a:latin typeface="Questrial"/>
                <a:ea typeface="Questrial"/>
                <a:cs typeface="Questrial"/>
                <a:sym typeface="Questrial"/>
              </a:defRPr>
            </a:lvl1pPr>
            <a:lvl2pPr indent="0" lvl="1" marL="457200" marR="0" rtl="0" algn="l">
              <a:spcBef>
                <a:spcPts val="0"/>
              </a:spcBef>
              <a:buNone/>
              <a:defRPr b="0" i="0" sz="1800" u="none" cap="none" strike="noStrike">
                <a:solidFill>
                  <a:schemeClr val="lt1"/>
                </a:solidFill>
                <a:latin typeface="Questrial"/>
                <a:ea typeface="Questrial"/>
                <a:cs typeface="Questrial"/>
                <a:sym typeface="Questrial"/>
              </a:defRPr>
            </a:lvl2pPr>
            <a:lvl3pPr indent="0" lvl="2" marL="914400" marR="0" rtl="0" algn="l">
              <a:spcBef>
                <a:spcPts val="0"/>
              </a:spcBef>
              <a:buNone/>
              <a:defRPr b="0" i="0" sz="1800" u="none" cap="none" strike="noStrike">
                <a:solidFill>
                  <a:schemeClr val="lt1"/>
                </a:solidFill>
                <a:latin typeface="Questrial"/>
                <a:ea typeface="Questrial"/>
                <a:cs typeface="Questrial"/>
                <a:sym typeface="Questrial"/>
              </a:defRPr>
            </a:lvl3pPr>
            <a:lvl4pPr indent="0" lvl="3" marL="1371600" marR="0" rtl="0" algn="l">
              <a:spcBef>
                <a:spcPts val="0"/>
              </a:spcBef>
              <a:buNone/>
              <a:defRPr b="0" i="0" sz="1800" u="none" cap="none" strike="noStrike">
                <a:solidFill>
                  <a:schemeClr val="lt1"/>
                </a:solidFill>
                <a:latin typeface="Questrial"/>
                <a:ea typeface="Questrial"/>
                <a:cs typeface="Questrial"/>
                <a:sym typeface="Questrial"/>
              </a:defRPr>
            </a:lvl4pPr>
            <a:lvl5pPr indent="0" lvl="4" marL="1828800" marR="0" rtl="0" algn="l">
              <a:spcBef>
                <a:spcPts val="0"/>
              </a:spcBef>
              <a:buNone/>
              <a:defRPr b="0" i="0" sz="1800" u="none" cap="none" strike="noStrike">
                <a:solidFill>
                  <a:schemeClr val="lt1"/>
                </a:solidFill>
                <a:latin typeface="Questrial"/>
                <a:ea typeface="Questrial"/>
                <a:cs typeface="Questrial"/>
                <a:sym typeface="Questrial"/>
              </a:defRPr>
            </a:lvl5pPr>
            <a:lvl6pPr indent="0" lvl="5" marL="2286000" marR="0" rtl="0" algn="l">
              <a:spcBef>
                <a:spcPts val="0"/>
              </a:spcBef>
              <a:buNone/>
              <a:defRPr b="0" i="0" sz="1800" u="none" cap="none" strike="noStrike">
                <a:solidFill>
                  <a:schemeClr val="lt1"/>
                </a:solidFill>
                <a:latin typeface="Questrial"/>
                <a:ea typeface="Questrial"/>
                <a:cs typeface="Questrial"/>
                <a:sym typeface="Questrial"/>
              </a:defRPr>
            </a:lvl6pPr>
            <a:lvl7pPr indent="0" lvl="6" marL="2743200" marR="0" rtl="0" algn="l">
              <a:spcBef>
                <a:spcPts val="0"/>
              </a:spcBef>
              <a:buNone/>
              <a:defRPr b="0" i="0" sz="1800" u="none" cap="none" strike="noStrike">
                <a:solidFill>
                  <a:schemeClr val="lt1"/>
                </a:solidFill>
                <a:latin typeface="Questrial"/>
                <a:ea typeface="Questrial"/>
                <a:cs typeface="Questrial"/>
                <a:sym typeface="Questrial"/>
              </a:defRPr>
            </a:lvl7pPr>
            <a:lvl8pPr indent="0" lvl="7" marL="3200400" marR="0" rtl="0" algn="l">
              <a:spcBef>
                <a:spcPts val="0"/>
              </a:spcBef>
              <a:buNone/>
              <a:defRPr b="0" i="0" sz="1800" u="none" cap="none" strike="noStrike">
                <a:solidFill>
                  <a:schemeClr val="lt1"/>
                </a:solidFill>
                <a:latin typeface="Questrial"/>
                <a:ea typeface="Questrial"/>
                <a:cs typeface="Questrial"/>
                <a:sym typeface="Questrial"/>
              </a:defRPr>
            </a:lvl8pPr>
            <a:lvl9pPr indent="0" lvl="8" marL="3657600" marR="0" rtl="0" algn="l">
              <a:spcBef>
                <a:spcPts val="0"/>
              </a:spcBef>
              <a:buNone/>
              <a:defRPr b="0" i="0" sz="1800" u="none" cap="none" strike="noStrike">
                <a:solidFill>
                  <a:schemeClr val="lt1"/>
                </a:solidFill>
                <a:latin typeface="Questrial"/>
                <a:ea typeface="Questrial"/>
                <a:cs typeface="Questrial"/>
                <a:sym typeface="Questrial"/>
              </a:defRPr>
            </a:lvl9pPr>
          </a:lstStyle>
          <a:p/>
        </p:txBody>
      </p:sp>
      <p:sp>
        <p:nvSpPr>
          <p:cNvPr id="74" name="Shape 74"/>
          <p:cNvSpPr txBox="1"/>
          <p:nvPr>
            <p:ph idx="12" type="sldNum"/>
          </p:nvPr>
        </p:nvSpPr>
        <p:spPr>
          <a:xfrm>
            <a:off x="8763000" y="381000"/>
            <a:ext cx="2743199" cy="365125"/>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b="0" i="0" lang="en-US" sz="1050" u="none" cap="none" strike="noStrike">
                <a:solidFill>
                  <a:schemeClr val="lt1"/>
                </a:solidFill>
                <a:latin typeface="Questrial"/>
                <a:ea typeface="Questrial"/>
                <a:cs typeface="Questrial"/>
                <a:sym typeface="Questrial"/>
              </a:rPr>
              <a:t>‹#›</a:t>
            </a:fld>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00.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19" Type="http://schemas.openxmlformats.org/officeDocument/2006/relationships/theme" Target="../theme/theme2.xml"/><Relationship Id="rId6" Type="http://schemas.openxmlformats.org/officeDocument/2006/relationships/slideLayout" Target="../slideLayouts/slideLayout5.xml"/><Relationship Id="rId18" Type="http://schemas.openxmlformats.org/officeDocument/2006/relationships/slideLayout" Target="../slideLayouts/slideLayout17.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dk1"/>
        </a:solidFill>
      </p:bgPr>
    </p:bg>
    <p:spTree>
      <p:nvGrpSpPr>
        <p:cNvPr id="9" name="Shape 9"/>
        <p:cNvGrpSpPr/>
        <p:nvPr/>
      </p:nvGrpSpPr>
      <p:grpSpPr>
        <a:xfrm>
          <a:off x="0" y="0"/>
          <a:ext cx="0" cy="0"/>
          <a:chOff x="0" y="0"/>
          <a:chExt cx="0" cy="0"/>
        </a:xfrm>
      </p:grpSpPr>
      <p:pic>
        <p:nvPicPr>
          <p:cNvPr descr="C0-HD-TOP.png" id="10" name="Shape 10"/>
          <p:cNvPicPr preferRelativeResize="0"/>
          <p:nvPr/>
        </p:nvPicPr>
        <p:blipFill rotWithShape="1">
          <a:blip r:embed="rId1">
            <a:alphaModFix/>
          </a:blip>
          <a:srcRect b="0" l="0" r="0" t="0"/>
          <a:stretch/>
        </p:blipFill>
        <p:spPr>
          <a:xfrm>
            <a:off x="0" y="0"/>
            <a:ext cx="12192000" cy="1441449"/>
          </a:xfrm>
          <a:prstGeom prst="rect">
            <a:avLst/>
          </a:prstGeom>
          <a:noFill/>
          <a:ln>
            <a:noFill/>
          </a:ln>
        </p:spPr>
      </p:pic>
      <p:sp>
        <p:nvSpPr>
          <p:cNvPr id="11" name="Shape 11"/>
          <p:cNvSpPr txBox="1"/>
          <p:nvPr>
            <p:ph type="title"/>
          </p:nvPr>
        </p:nvSpPr>
        <p:spPr>
          <a:xfrm>
            <a:off x="2895600" y="764372"/>
            <a:ext cx="8610599" cy="1293027"/>
          </a:xfrm>
          <a:prstGeom prst="rect">
            <a:avLst/>
          </a:prstGeom>
          <a:noFill/>
          <a:ln>
            <a:noFill/>
          </a:ln>
        </p:spPr>
        <p:txBody>
          <a:bodyPr anchorCtr="0" anchor="ctr" bIns="91425" lIns="91425" rIns="91425" tIns="91425"/>
          <a:lstStyle>
            <a:lvl1pPr indent="0" lvl="0" marL="0" marR="0" rtl="0" algn="r">
              <a:lnSpc>
                <a:spcPct val="90000"/>
              </a:lnSpc>
              <a:spcBef>
                <a:spcPts val="0"/>
              </a:spcBef>
              <a:buClr>
                <a:schemeClr val="lt1"/>
              </a:buClr>
              <a:buFont typeface="Questrial"/>
              <a:buNone/>
              <a:defRPr b="0" i="0" sz="4000" u="none" cap="none" strike="noStrike">
                <a:solidFill>
                  <a:schemeClr val="lt1"/>
                </a:solidFill>
                <a:latin typeface="Questrial"/>
                <a:ea typeface="Questrial"/>
                <a:cs typeface="Questrial"/>
                <a:sym typeface="Questrial"/>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12" name="Shape 12"/>
          <p:cNvSpPr txBox="1"/>
          <p:nvPr>
            <p:ph idx="1" type="body"/>
          </p:nvPr>
        </p:nvSpPr>
        <p:spPr>
          <a:xfrm>
            <a:off x="685800" y="2194559"/>
            <a:ext cx="10820400" cy="4024124"/>
          </a:xfrm>
          <a:prstGeom prst="rect">
            <a:avLst/>
          </a:prstGeom>
          <a:noFill/>
          <a:ln>
            <a:noFill/>
          </a:ln>
        </p:spPr>
        <p:txBody>
          <a:bodyPr anchorCtr="0" anchor="t" bIns="91425" lIns="91425" rIns="91425" tIns="91425"/>
          <a:lstStyle>
            <a:lvl1pPr indent="-88900" lvl="0" marL="228600" marR="0" rtl="0" algn="l">
              <a:lnSpc>
                <a:spcPct val="90000"/>
              </a:lnSpc>
              <a:spcBef>
                <a:spcPts val="1000"/>
              </a:spcBef>
              <a:buClr>
                <a:schemeClr val="lt1"/>
              </a:buClr>
              <a:buSzPct val="100000"/>
              <a:buFont typeface="Arial"/>
              <a:buChar char="•"/>
              <a:defRPr b="0" i="0" sz="2200" u="none" cap="none" strike="noStrike">
                <a:solidFill>
                  <a:schemeClr val="lt1"/>
                </a:solidFill>
                <a:latin typeface="Questrial"/>
                <a:ea typeface="Questrial"/>
                <a:cs typeface="Questrial"/>
                <a:sym typeface="Questrial"/>
              </a:defRPr>
            </a:lvl1pPr>
            <a:lvl2pPr indent="-101600" lvl="1" marL="685800" marR="0" rtl="0" algn="l">
              <a:lnSpc>
                <a:spcPct val="90000"/>
              </a:lnSpc>
              <a:spcBef>
                <a:spcPts val="500"/>
              </a:spcBef>
              <a:buClr>
                <a:schemeClr val="lt1"/>
              </a:buClr>
              <a:buSzPct val="100000"/>
              <a:buFont typeface="Arial"/>
              <a:buChar char="•"/>
              <a:defRPr b="0" i="0" sz="2000" u="none" cap="none" strike="noStrike">
                <a:solidFill>
                  <a:schemeClr val="lt1"/>
                </a:solidFill>
                <a:latin typeface="Questrial"/>
                <a:ea typeface="Questrial"/>
                <a:cs typeface="Questrial"/>
                <a:sym typeface="Questrial"/>
              </a:defRPr>
            </a:lvl2pPr>
            <a:lvl3pPr indent="-114300" lvl="2" marL="1143000" marR="0" rtl="0" algn="l">
              <a:lnSpc>
                <a:spcPct val="90000"/>
              </a:lnSpc>
              <a:spcBef>
                <a:spcPts val="500"/>
              </a:spcBef>
              <a:buClr>
                <a:schemeClr val="lt1"/>
              </a:buClr>
              <a:buSzPct val="100000"/>
              <a:buFont typeface="Arial"/>
              <a:buChar char="•"/>
              <a:defRPr b="0" i="0" sz="1800" u="none" cap="none" strike="noStrike">
                <a:solidFill>
                  <a:schemeClr val="lt1"/>
                </a:solidFill>
                <a:latin typeface="Questrial"/>
                <a:ea typeface="Questrial"/>
                <a:cs typeface="Questrial"/>
                <a:sym typeface="Questrial"/>
              </a:defRPr>
            </a:lvl3pPr>
            <a:lvl4pPr indent="-127000" lvl="3" marL="1600200" marR="0" rtl="0" algn="l">
              <a:lnSpc>
                <a:spcPct val="90000"/>
              </a:lnSpc>
              <a:spcBef>
                <a:spcPts val="500"/>
              </a:spcBef>
              <a:buClr>
                <a:schemeClr val="lt1"/>
              </a:buClr>
              <a:buSzPct val="100000"/>
              <a:buFont typeface="Arial"/>
              <a:buChar char="•"/>
              <a:defRPr b="0" i="0" sz="1600" u="none" cap="none" strike="noStrike">
                <a:solidFill>
                  <a:schemeClr val="lt1"/>
                </a:solidFill>
                <a:latin typeface="Questrial"/>
                <a:ea typeface="Questrial"/>
                <a:cs typeface="Questrial"/>
                <a:sym typeface="Questrial"/>
              </a:defRPr>
            </a:lvl4pPr>
            <a:lvl5pPr indent="-127000" lvl="4" marL="2057400" marR="0" rtl="0" algn="l">
              <a:lnSpc>
                <a:spcPct val="90000"/>
              </a:lnSpc>
              <a:spcBef>
                <a:spcPts val="500"/>
              </a:spcBef>
              <a:buClr>
                <a:schemeClr val="lt1"/>
              </a:buClr>
              <a:buSzPct val="100000"/>
              <a:buFont typeface="Arial"/>
              <a:buChar char="•"/>
              <a:defRPr b="0" i="0" sz="1600" u="none" cap="none" strike="noStrike">
                <a:solidFill>
                  <a:schemeClr val="lt1"/>
                </a:solidFill>
                <a:latin typeface="Questrial"/>
                <a:ea typeface="Questrial"/>
                <a:cs typeface="Questrial"/>
                <a:sym typeface="Questrial"/>
              </a:defRPr>
            </a:lvl5pPr>
            <a:lvl6pPr indent="-127000" lvl="5" marL="2514600" marR="0" rtl="0" algn="l">
              <a:lnSpc>
                <a:spcPct val="90000"/>
              </a:lnSpc>
              <a:spcBef>
                <a:spcPts val="500"/>
              </a:spcBef>
              <a:buClr>
                <a:schemeClr val="lt1"/>
              </a:buClr>
              <a:buSzPct val="100000"/>
              <a:buFont typeface="Arial"/>
              <a:buChar char="•"/>
              <a:defRPr b="0" i="0" sz="1600" u="none" cap="none" strike="noStrike">
                <a:solidFill>
                  <a:schemeClr val="lt1"/>
                </a:solidFill>
                <a:latin typeface="Questrial"/>
                <a:ea typeface="Questrial"/>
                <a:cs typeface="Questrial"/>
                <a:sym typeface="Questrial"/>
              </a:defRPr>
            </a:lvl6pPr>
            <a:lvl7pPr indent="-127000" lvl="6" marL="2971800" marR="0" rtl="0" algn="l">
              <a:lnSpc>
                <a:spcPct val="90000"/>
              </a:lnSpc>
              <a:spcBef>
                <a:spcPts val="500"/>
              </a:spcBef>
              <a:buClr>
                <a:schemeClr val="lt1"/>
              </a:buClr>
              <a:buSzPct val="100000"/>
              <a:buFont typeface="Arial"/>
              <a:buChar char="•"/>
              <a:defRPr b="0" i="0" sz="1600" u="none" cap="none" strike="noStrike">
                <a:solidFill>
                  <a:schemeClr val="lt1"/>
                </a:solidFill>
                <a:latin typeface="Questrial"/>
                <a:ea typeface="Questrial"/>
                <a:cs typeface="Questrial"/>
                <a:sym typeface="Questrial"/>
              </a:defRPr>
            </a:lvl7pPr>
            <a:lvl8pPr indent="-127000" lvl="7" marL="3429000" marR="0" rtl="0" algn="l">
              <a:lnSpc>
                <a:spcPct val="90000"/>
              </a:lnSpc>
              <a:spcBef>
                <a:spcPts val="500"/>
              </a:spcBef>
              <a:buClr>
                <a:schemeClr val="lt1"/>
              </a:buClr>
              <a:buSzPct val="100000"/>
              <a:buFont typeface="Arial"/>
              <a:buChar char="•"/>
              <a:defRPr b="0" i="0" sz="1600" u="none" cap="none" strike="noStrike">
                <a:solidFill>
                  <a:schemeClr val="lt1"/>
                </a:solidFill>
                <a:latin typeface="Questrial"/>
                <a:ea typeface="Questrial"/>
                <a:cs typeface="Questrial"/>
                <a:sym typeface="Questrial"/>
              </a:defRPr>
            </a:lvl8pPr>
            <a:lvl9pPr indent="-127000" lvl="8" marL="3886200" marR="0" rtl="0" algn="l">
              <a:lnSpc>
                <a:spcPct val="90000"/>
              </a:lnSpc>
              <a:spcBef>
                <a:spcPts val="500"/>
              </a:spcBef>
              <a:buClr>
                <a:schemeClr val="lt1"/>
              </a:buClr>
              <a:buSzPct val="100000"/>
              <a:buFont typeface="Arial"/>
              <a:buChar char="•"/>
              <a:defRPr b="0" i="0" sz="1600" u="none" cap="none" strike="noStrike">
                <a:solidFill>
                  <a:schemeClr val="lt1"/>
                </a:solidFill>
                <a:latin typeface="Questrial"/>
                <a:ea typeface="Questrial"/>
                <a:cs typeface="Questrial"/>
                <a:sym typeface="Questrial"/>
              </a:defRPr>
            </a:lvl9pPr>
          </a:lstStyle>
          <a:p/>
        </p:txBody>
      </p:sp>
      <p:sp>
        <p:nvSpPr>
          <p:cNvPr id="13" name="Shape 13"/>
          <p:cNvSpPr txBox="1"/>
          <p:nvPr>
            <p:ph idx="10" type="dt"/>
          </p:nvPr>
        </p:nvSpPr>
        <p:spPr>
          <a:xfrm>
            <a:off x="8595360" y="6356350"/>
            <a:ext cx="2910839" cy="365125"/>
          </a:xfrm>
          <a:prstGeom prst="rect">
            <a:avLst/>
          </a:prstGeom>
          <a:noFill/>
          <a:ln>
            <a:noFill/>
          </a:ln>
        </p:spPr>
        <p:txBody>
          <a:bodyPr anchorCtr="0" anchor="ctr" bIns="91425" lIns="91425" rIns="91425" tIns="91425"/>
          <a:lstStyle>
            <a:lvl1pPr indent="0" lvl="0" marL="0" marR="0" rtl="0" algn="r">
              <a:spcBef>
                <a:spcPts val="0"/>
              </a:spcBef>
              <a:buNone/>
              <a:defRPr b="0" i="0" sz="1050" u="none" cap="none" strike="noStrike">
                <a:solidFill>
                  <a:schemeClr val="lt1"/>
                </a:solidFill>
                <a:latin typeface="Questrial"/>
                <a:ea typeface="Questrial"/>
                <a:cs typeface="Questrial"/>
                <a:sym typeface="Questrial"/>
              </a:defRPr>
            </a:lvl1pPr>
            <a:lvl2pPr indent="0" lvl="1" marL="457200" marR="0" rtl="0" algn="l">
              <a:spcBef>
                <a:spcPts val="0"/>
              </a:spcBef>
              <a:buNone/>
              <a:defRPr b="0" i="0" sz="1800" u="none" cap="none" strike="noStrike">
                <a:solidFill>
                  <a:schemeClr val="lt1"/>
                </a:solidFill>
                <a:latin typeface="Questrial"/>
                <a:ea typeface="Questrial"/>
                <a:cs typeface="Questrial"/>
                <a:sym typeface="Questrial"/>
              </a:defRPr>
            </a:lvl2pPr>
            <a:lvl3pPr indent="0" lvl="2" marL="914400" marR="0" rtl="0" algn="l">
              <a:spcBef>
                <a:spcPts val="0"/>
              </a:spcBef>
              <a:buNone/>
              <a:defRPr b="0" i="0" sz="1800" u="none" cap="none" strike="noStrike">
                <a:solidFill>
                  <a:schemeClr val="lt1"/>
                </a:solidFill>
                <a:latin typeface="Questrial"/>
                <a:ea typeface="Questrial"/>
                <a:cs typeface="Questrial"/>
                <a:sym typeface="Questrial"/>
              </a:defRPr>
            </a:lvl3pPr>
            <a:lvl4pPr indent="0" lvl="3" marL="1371600" marR="0" rtl="0" algn="l">
              <a:spcBef>
                <a:spcPts val="0"/>
              </a:spcBef>
              <a:buNone/>
              <a:defRPr b="0" i="0" sz="1800" u="none" cap="none" strike="noStrike">
                <a:solidFill>
                  <a:schemeClr val="lt1"/>
                </a:solidFill>
                <a:latin typeface="Questrial"/>
                <a:ea typeface="Questrial"/>
                <a:cs typeface="Questrial"/>
                <a:sym typeface="Questrial"/>
              </a:defRPr>
            </a:lvl4pPr>
            <a:lvl5pPr indent="0" lvl="4" marL="1828800" marR="0" rtl="0" algn="l">
              <a:spcBef>
                <a:spcPts val="0"/>
              </a:spcBef>
              <a:buNone/>
              <a:defRPr b="0" i="0" sz="1800" u="none" cap="none" strike="noStrike">
                <a:solidFill>
                  <a:schemeClr val="lt1"/>
                </a:solidFill>
                <a:latin typeface="Questrial"/>
                <a:ea typeface="Questrial"/>
                <a:cs typeface="Questrial"/>
                <a:sym typeface="Questrial"/>
              </a:defRPr>
            </a:lvl5pPr>
            <a:lvl6pPr indent="0" lvl="5" marL="2286000" marR="0" rtl="0" algn="l">
              <a:spcBef>
                <a:spcPts val="0"/>
              </a:spcBef>
              <a:buNone/>
              <a:defRPr b="0" i="0" sz="1800" u="none" cap="none" strike="noStrike">
                <a:solidFill>
                  <a:schemeClr val="lt1"/>
                </a:solidFill>
                <a:latin typeface="Questrial"/>
                <a:ea typeface="Questrial"/>
                <a:cs typeface="Questrial"/>
                <a:sym typeface="Questrial"/>
              </a:defRPr>
            </a:lvl6pPr>
            <a:lvl7pPr indent="0" lvl="6" marL="2743200" marR="0" rtl="0" algn="l">
              <a:spcBef>
                <a:spcPts val="0"/>
              </a:spcBef>
              <a:buNone/>
              <a:defRPr b="0" i="0" sz="1800" u="none" cap="none" strike="noStrike">
                <a:solidFill>
                  <a:schemeClr val="lt1"/>
                </a:solidFill>
                <a:latin typeface="Questrial"/>
                <a:ea typeface="Questrial"/>
                <a:cs typeface="Questrial"/>
                <a:sym typeface="Questrial"/>
              </a:defRPr>
            </a:lvl7pPr>
            <a:lvl8pPr indent="0" lvl="7" marL="3200400" marR="0" rtl="0" algn="l">
              <a:spcBef>
                <a:spcPts val="0"/>
              </a:spcBef>
              <a:buNone/>
              <a:defRPr b="0" i="0" sz="1800" u="none" cap="none" strike="noStrike">
                <a:solidFill>
                  <a:schemeClr val="lt1"/>
                </a:solidFill>
                <a:latin typeface="Questrial"/>
                <a:ea typeface="Questrial"/>
                <a:cs typeface="Questrial"/>
                <a:sym typeface="Questrial"/>
              </a:defRPr>
            </a:lvl8pPr>
            <a:lvl9pPr indent="0" lvl="8" marL="3657600" marR="0" rtl="0" algn="l">
              <a:spcBef>
                <a:spcPts val="0"/>
              </a:spcBef>
              <a:buNone/>
              <a:defRPr b="0" i="0" sz="1800" u="none" cap="none" strike="noStrike">
                <a:solidFill>
                  <a:schemeClr val="lt1"/>
                </a:solidFill>
                <a:latin typeface="Questrial"/>
                <a:ea typeface="Questrial"/>
                <a:cs typeface="Questrial"/>
                <a:sym typeface="Questrial"/>
              </a:defRPr>
            </a:lvl9pPr>
          </a:lstStyle>
          <a:p/>
        </p:txBody>
      </p:sp>
      <p:sp>
        <p:nvSpPr>
          <p:cNvPr id="14" name="Shape 14"/>
          <p:cNvSpPr txBox="1"/>
          <p:nvPr>
            <p:ph idx="11" type="ftr"/>
          </p:nvPr>
        </p:nvSpPr>
        <p:spPr>
          <a:xfrm>
            <a:off x="685800" y="6355844"/>
            <a:ext cx="7772400" cy="365125"/>
          </a:xfrm>
          <a:prstGeom prst="rect">
            <a:avLst/>
          </a:prstGeom>
          <a:noFill/>
          <a:ln>
            <a:noFill/>
          </a:ln>
        </p:spPr>
        <p:txBody>
          <a:bodyPr anchorCtr="0" anchor="ctr" bIns="91425" lIns="91425" rIns="91425" tIns="91425"/>
          <a:lstStyle>
            <a:lvl1pPr indent="0" lvl="0" marL="0" marR="0" rtl="0" algn="l">
              <a:spcBef>
                <a:spcPts val="0"/>
              </a:spcBef>
              <a:buNone/>
              <a:defRPr b="0" i="0" sz="1050" u="none" cap="none" strike="noStrike">
                <a:solidFill>
                  <a:schemeClr val="lt1"/>
                </a:solidFill>
                <a:latin typeface="Questrial"/>
                <a:ea typeface="Questrial"/>
                <a:cs typeface="Questrial"/>
                <a:sym typeface="Questrial"/>
              </a:defRPr>
            </a:lvl1pPr>
            <a:lvl2pPr indent="0" lvl="1" marL="457200" marR="0" rtl="0" algn="l">
              <a:spcBef>
                <a:spcPts val="0"/>
              </a:spcBef>
              <a:buNone/>
              <a:defRPr b="0" i="0" sz="1800" u="none" cap="none" strike="noStrike">
                <a:solidFill>
                  <a:schemeClr val="lt1"/>
                </a:solidFill>
                <a:latin typeface="Questrial"/>
                <a:ea typeface="Questrial"/>
                <a:cs typeface="Questrial"/>
                <a:sym typeface="Questrial"/>
              </a:defRPr>
            </a:lvl2pPr>
            <a:lvl3pPr indent="0" lvl="2" marL="914400" marR="0" rtl="0" algn="l">
              <a:spcBef>
                <a:spcPts val="0"/>
              </a:spcBef>
              <a:buNone/>
              <a:defRPr b="0" i="0" sz="1800" u="none" cap="none" strike="noStrike">
                <a:solidFill>
                  <a:schemeClr val="lt1"/>
                </a:solidFill>
                <a:latin typeface="Questrial"/>
                <a:ea typeface="Questrial"/>
                <a:cs typeface="Questrial"/>
                <a:sym typeface="Questrial"/>
              </a:defRPr>
            </a:lvl3pPr>
            <a:lvl4pPr indent="0" lvl="3" marL="1371600" marR="0" rtl="0" algn="l">
              <a:spcBef>
                <a:spcPts val="0"/>
              </a:spcBef>
              <a:buNone/>
              <a:defRPr b="0" i="0" sz="1800" u="none" cap="none" strike="noStrike">
                <a:solidFill>
                  <a:schemeClr val="lt1"/>
                </a:solidFill>
                <a:latin typeface="Questrial"/>
                <a:ea typeface="Questrial"/>
                <a:cs typeface="Questrial"/>
                <a:sym typeface="Questrial"/>
              </a:defRPr>
            </a:lvl4pPr>
            <a:lvl5pPr indent="0" lvl="4" marL="1828800" marR="0" rtl="0" algn="l">
              <a:spcBef>
                <a:spcPts val="0"/>
              </a:spcBef>
              <a:buNone/>
              <a:defRPr b="0" i="0" sz="1800" u="none" cap="none" strike="noStrike">
                <a:solidFill>
                  <a:schemeClr val="lt1"/>
                </a:solidFill>
                <a:latin typeface="Questrial"/>
                <a:ea typeface="Questrial"/>
                <a:cs typeface="Questrial"/>
                <a:sym typeface="Questrial"/>
              </a:defRPr>
            </a:lvl5pPr>
            <a:lvl6pPr indent="0" lvl="5" marL="2286000" marR="0" rtl="0" algn="l">
              <a:spcBef>
                <a:spcPts val="0"/>
              </a:spcBef>
              <a:buNone/>
              <a:defRPr b="0" i="0" sz="1800" u="none" cap="none" strike="noStrike">
                <a:solidFill>
                  <a:schemeClr val="lt1"/>
                </a:solidFill>
                <a:latin typeface="Questrial"/>
                <a:ea typeface="Questrial"/>
                <a:cs typeface="Questrial"/>
                <a:sym typeface="Questrial"/>
              </a:defRPr>
            </a:lvl6pPr>
            <a:lvl7pPr indent="0" lvl="6" marL="2743200" marR="0" rtl="0" algn="l">
              <a:spcBef>
                <a:spcPts val="0"/>
              </a:spcBef>
              <a:buNone/>
              <a:defRPr b="0" i="0" sz="1800" u="none" cap="none" strike="noStrike">
                <a:solidFill>
                  <a:schemeClr val="lt1"/>
                </a:solidFill>
                <a:latin typeface="Questrial"/>
                <a:ea typeface="Questrial"/>
                <a:cs typeface="Questrial"/>
                <a:sym typeface="Questrial"/>
              </a:defRPr>
            </a:lvl7pPr>
            <a:lvl8pPr indent="0" lvl="7" marL="3200400" marR="0" rtl="0" algn="l">
              <a:spcBef>
                <a:spcPts val="0"/>
              </a:spcBef>
              <a:buNone/>
              <a:defRPr b="0" i="0" sz="1800" u="none" cap="none" strike="noStrike">
                <a:solidFill>
                  <a:schemeClr val="lt1"/>
                </a:solidFill>
                <a:latin typeface="Questrial"/>
                <a:ea typeface="Questrial"/>
                <a:cs typeface="Questrial"/>
                <a:sym typeface="Questrial"/>
              </a:defRPr>
            </a:lvl8pPr>
            <a:lvl9pPr indent="0" lvl="8" marL="3657600" marR="0" rtl="0" algn="l">
              <a:spcBef>
                <a:spcPts val="0"/>
              </a:spcBef>
              <a:buNone/>
              <a:defRPr b="0" i="0" sz="1800" u="none" cap="none" strike="noStrike">
                <a:solidFill>
                  <a:schemeClr val="lt1"/>
                </a:solidFill>
                <a:latin typeface="Questrial"/>
                <a:ea typeface="Questrial"/>
                <a:cs typeface="Questrial"/>
                <a:sym typeface="Questrial"/>
              </a:defRPr>
            </a:lvl9pPr>
          </a:lstStyle>
          <a:p/>
        </p:txBody>
      </p:sp>
      <p:sp>
        <p:nvSpPr>
          <p:cNvPr id="15" name="Shape 15"/>
          <p:cNvSpPr txBox="1"/>
          <p:nvPr>
            <p:ph idx="12" type="sldNum"/>
          </p:nvPr>
        </p:nvSpPr>
        <p:spPr>
          <a:xfrm>
            <a:off x="8763000" y="381000"/>
            <a:ext cx="2743199" cy="365125"/>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b="0" i="0" lang="en-US" sz="1050" u="none" cap="none" strike="noStrike">
                <a:solidFill>
                  <a:schemeClr val="lt1"/>
                </a:solidFill>
                <a:latin typeface="Questrial"/>
                <a:ea typeface="Questrial"/>
                <a:cs typeface="Questrial"/>
                <a:sym typeface="Questrial"/>
              </a:rPr>
              <a:t>‹#›</a:t>
            </a:fld>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02.png"/><Relationship Id="rId4" Type="http://schemas.openxmlformats.org/officeDocument/2006/relationships/image" Target="../media/image0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03.png"/><Relationship Id="rId4" Type="http://schemas.openxmlformats.org/officeDocument/2006/relationships/image" Target="../media/image0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0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05.png"/><Relationship Id="rId4" Type="http://schemas.openxmlformats.org/officeDocument/2006/relationships/image" Target="../media/image0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0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08.png"/><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9FC5E8"/>
        </a:solidFill>
      </p:bgPr>
    </p:bg>
    <p:spTree>
      <p:nvGrpSpPr>
        <p:cNvPr id="147" name="Shape 147"/>
        <p:cNvGrpSpPr/>
        <p:nvPr/>
      </p:nvGrpSpPr>
      <p:grpSpPr>
        <a:xfrm>
          <a:off x="0" y="0"/>
          <a:ext cx="0" cy="0"/>
          <a:chOff x="0" y="0"/>
          <a:chExt cx="0" cy="0"/>
        </a:xfrm>
      </p:grpSpPr>
      <p:sp>
        <p:nvSpPr>
          <p:cNvPr id="148" name="Shape 148"/>
          <p:cNvSpPr txBox="1"/>
          <p:nvPr>
            <p:ph type="ctrTitle"/>
          </p:nvPr>
        </p:nvSpPr>
        <p:spPr>
          <a:xfrm>
            <a:off x="1371600" y="1803405"/>
            <a:ext cx="9448800" cy="1825096"/>
          </a:xfrm>
          <a:prstGeom prst="rect">
            <a:avLst/>
          </a:prstGeom>
          <a:noFill/>
          <a:ln>
            <a:noFill/>
          </a:ln>
        </p:spPr>
        <p:txBody>
          <a:bodyPr anchorCtr="0" anchor="b" bIns="45700" lIns="91425" rIns="91425" tIns="45700">
            <a:noAutofit/>
          </a:bodyPr>
          <a:lstStyle/>
          <a:p>
            <a:pPr indent="0" lvl="0" marL="0" marR="0" rtl="0" algn="l">
              <a:lnSpc>
                <a:spcPct val="90000"/>
              </a:lnSpc>
              <a:spcBef>
                <a:spcPts val="0"/>
              </a:spcBef>
              <a:buClr>
                <a:schemeClr val="lt1"/>
              </a:buClr>
              <a:buSzPct val="25000"/>
              <a:buFont typeface="Questrial"/>
              <a:buNone/>
            </a:pPr>
            <a:r>
              <a:rPr b="0" i="0" lang="en-US" sz="6000" u="none" cap="none" strike="noStrike">
                <a:solidFill>
                  <a:schemeClr val="lt1"/>
                </a:solidFill>
                <a:latin typeface="Questrial"/>
                <a:ea typeface="Questrial"/>
                <a:cs typeface="Questrial"/>
                <a:sym typeface="Questrial"/>
              </a:rPr>
              <a:t>WEB DATA VIEW</a:t>
            </a:r>
          </a:p>
        </p:txBody>
      </p:sp>
      <p:sp>
        <p:nvSpPr>
          <p:cNvPr id="149" name="Shape 149"/>
          <p:cNvSpPr txBox="1"/>
          <p:nvPr>
            <p:ph idx="1" type="subTitle"/>
          </p:nvPr>
        </p:nvSpPr>
        <p:spPr>
          <a:xfrm>
            <a:off x="1371600" y="3632201"/>
            <a:ext cx="9448800" cy="685799"/>
          </a:xfrm>
          <a:prstGeom prst="rect">
            <a:avLst/>
          </a:prstGeom>
          <a:noFill/>
          <a:ln>
            <a:noFill/>
          </a:ln>
        </p:spPr>
        <p:txBody>
          <a:bodyPr anchorCtr="0" anchor="t" bIns="45700" lIns="91425" rIns="91425" tIns="45700">
            <a:noAutofit/>
          </a:bodyPr>
          <a:lstStyle/>
          <a:p>
            <a:pPr indent="0" lvl="0" marL="0" marR="0" rtl="0" algn="l">
              <a:lnSpc>
                <a:spcPct val="90000"/>
              </a:lnSpc>
              <a:spcBef>
                <a:spcPts val="0"/>
              </a:spcBef>
              <a:buClr>
                <a:schemeClr val="lt1"/>
              </a:buClr>
              <a:buSzPct val="25000"/>
              <a:buFont typeface="Arial"/>
              <a:buNone/>
            </a:pPr>
            <a:r>
              <a:rPr b="0" i="0" lang="en-US" sz="2000" u="none" cap="none" strike="noStrike">
                <a:solidFill>
                  <a:schemeClr val="lt1"/>
                </a:solidFill>
                <a:latin typeface="Questrial"/>
                <a:ea typeface="Questrial"/>
                <a:cs typeface="Questrial"/>
                <a:sym typeface="Questrial"/>
              </a:rPr>
              <a:t>Aaron VanDeCasteele, Qian Zhang, Pallavi Srivastava</a:t>
            </a: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9FC5E8"/>
        </a:solidFill>
      </p:bgPr>
    </p:bg>
    <p:spTree>
      <p:nvGrpSpPr>
        <p:cNvPr id="202" name="Shape 202"/>
        <p:cNvGrpSpPr/>
        <p:nvPr/>
      </p:nvGrpSpPr>
      <p:grpSpPr>
        <a:xfrm>
          <a:off x="0" y="0"/>
          <a:ext cx="0" cy="0"/>
          <a:chOff x="0" y="0"/>
          <a:chExt cx="0" cy="0"/>
        </a:xfrm>
      </p:grpSpPr>
      <p:sp>
        <p:nvSpPr>
          <p:cNvPr id="203" name="Shape 203"/>
          <p:cNvSpPr txBox="1"/>
          <p:nvPr>
            <p:ph type="title"/>
          </p:nvPr>
        </p:nvSpPr>
        <p:spPr>
          <a:xfrm>
            <a:off x="2895600" y="764372"/>
            <a:ext cx="8610600" cy="1293000"/>
          </a:xfrm>
          <a:prstGeom prst="rect">
            <a:avLst/>
          </a:prstGeom>
          <a:noFill/>
          <a:ln>
            <a:noFill/>
          </a:ln>
        </p:spPr>
        <p:txBody>
          <a:bodyPr anchorCtr="0" anchor="ctr" bIns="45700" lIns="91425" rIns="91425" tIns="45700">
            <a:noAutofit/>
          </a:bodyPr>
          <a:lstStyle/>
          <a:p>
            <a:pPr indent="0" lvl="0" marL="0" marR="0" rtl="0" algn="r">
              <a:lnSpc>
                <a:spcPct val="90000"/>
              </a:lnSpc>
              <a:spcBef>
                <a:spcPts val="0"/>
              </a:spcBef>
              <a:buClr>
                <a:schemeClr val="lt1"/>
              </a:buClr>
              <a:buSzPct val="25000"/>
              <a:buFont typeface="Questrial"/>
              <a:buNone/>
            </a:pPr>
            <a:r>
              <a:rPr lang="en-US"/>
              <a:t>KMeans</a:t>
            </a:r>
          </a:p>
        </p:txBody>
      </p:sp>
      <p:sp>
        <p:nvSpPr>
          <p:cNvPr id="204" name="Shape 204"/>
          <p:cNvSpPr txBox="1"/>
          <p:nvPr>
            <p:ph idx="1" type="body"/>
          </p:nvPr>
        </p:nvSpPr>
        <p:spPr>
          <a:xfrm>
            <a:off x="6109550" y="1700200"/>
            <a:ext cx="5396700" cy="5086500"/>
          </a:xfrm>
          <a:prstGeom prst="rect">
            <a:avLst/>
          </a:prstGeom>
          <a:noFill/>
          <a:ln>
            <a:noFill/>
          </a:ln>
        </p:spPr>
        <p:txBody>
          <a:bodyPr anchorCtr="0" anchor="t" bIns="45700" lIns="91425" rIns="91425" tIns="45700">
            <a:noAutofit/>
          </a:bodyPr>
          <a:lstStyle/>
          <a:p>
            <a:pPr indent="0" lvl="0" marL="0" marR="0" rtl="0" algn="l">
              <a:lnSpc>
                <a:spcPct val="90000"/>
              </a:lnSpc>
              <a:spcBef>
                <a:spcPts val="0"/>
              </a:spcBef>
              <a:spcAft>
                <a:spcPts val="0"/>
              </a:spcAft>
              <a:buNone/>
            </a:pPr>
            <a:r>
              <a:rPr lang="en-US" sz="2000"/>
              <a:t>Both screenshots are from the same webpage. Left one from the top of the page and right one from the bottom of the page.</a:t>
            </a:r>
          </a:p>
          <a:p>
            <a:pPr indent="0" lvl="0" marL="0" marR="0" rtl="0" algn="l">
              <a:lnSpc>
                <a:spcPct val="90000"/>
              </a:lnSpc>
              <a:spcBef>
                <a:spcPts val="1000"/>
              </a:spcBef>
              <a:buNone/>
            </a:pPr>
            <a:r>
              <a:t/>
            </a:r>
            <a:endParaRPr b="0" i="0" sz="2100" u="none" cap="none" strike="noStrike">
              <a:solidFill>
                <a:schemeClr val="lt1"/>
              </a:solidFill>
              <a:latin typeface="Questrial"/>
              <a:ea typeface="Questrial"/>
              <a:cs typeface="Questrial"/>
              <a:sym typeface="Questrial"/>
            </a:endParaRPr>
          </a:p>
        </p:txBody>
      </p:sp>
      <p:pic>
        <p:nvPicPr>
          <p:cNvPr id="205" name="Shape 205"/>
          <p:cNvPicPr preferRelativeResize="0"/>
          <p:nvPr/>
        </p:nvPicPr>
        <p:blipFill>
          <a:blip r:embed="rId3">
            <a:alphaModFix/>
          </a:blip>
          <a:stretch>
            <a:fillRect/>
          </a:stretch>
        </p:blipFill>
        <p:spPr>
          <a:xfrm>
            <a:off x="440524" y="1700199"/>
            <a:ext cx="5669024" cy="3165149"/>
          </a:xfrm>
          <a:prstGeom prst="rect">
            <a:avLst/>
          </a:prstGeom>
          <a:noFill/>
          <a:ln>
            <a:noFill/>
          </a:ln>
        </p:spPr>
      </p:pic>
      <p:pic>
        <p:nvPicPr>
          <p:cNvPr id="206" name="Shape 206"/>
          <p:cNvPicPr preferRelativeResize="0"/>
          <p:nvPr/>
        </p:nvPicPr>
        <p:blipFill>
          <a:blip r:embed="rId4">
            <a:alphaModFix/>
          </a:blip>
          <a:stretch>
            <a:fillRect/>
          </a:stretch>
        </p:blipFill>
        <p:spPr>
          <a:xfrm>
            <a:off x="6109549" y="3418155"/>
            <a:ext cx="5959076" cy="287074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9FC5E8"/>
        </a:solidFill>
      </p:bgPr>
    </p:bg>
    <p:spTree>
      <p:nvGrpSpPr>
        <p:cNvPr id="210" name="Shape 210"/>
        <p:cNvGrpSpPr/>
        <p:nvPr/>
      </p:nvGrpSpPr>
      <p:grpSpPr>
        <a:xfrm>
          <a:off x="0" y="0"/>
          <a:ext cx="0" cy="0"/>
          <a:chOff x="0" y="0"/>
          <a:chExt cx="0" cy="0"/>
        </a:xfrm>
      </p:grpSpPr>
      <p:sp>
        <p:nvSpPr>
          <p:cNvPr id="211" name="Shape 211"/>
          <p:cNvSpPr txBox="1"/>
          <p:nvPr>
            <p:ph type="title"/>
          </p:nvPr>
        </p:nvSpPr>
        <p:spPr>
          <a:xfrm>
            <a:off x="2895600" y="764372"/>
            <a:ext cx="8610600" cy="1293000"/>
          </a:xfrm>
          <a:prstGeom prst="rect">
            <a:avLst/>
          </a:prstGeom>
          <a:noFill/>
          <a:ln>
            <a:noFill/>
          </a:ln>
        </p:spPr>
        <p:txBody>
          <a:bodyPr anchorCtr="0" anchor="ctr" bIns="45700" lIns="91425" rIns="91425" tIns="45700">
            <a:noAutofit/>
          </a:bodyPr>
          <a:lstStyle/>
          <a:p>
            <a:pPr indent="0" lvl="0" marL="0" marR="0" rtl="0" algn="r">
              <a:lnSpc>
                <a:spcPct val="90000"/>
              </a:lnSpc>
              <a:spcBef>
                <a:spcPts val="0"/>
              </a:spcBef>
              <a:buClr>
                <a:schemeClr val="lt1"/>
              </a:buClr>
              <a:buSzPct val="25000"/>
              <a:buFont typeface="Questrial"/>
              <a:buNone/>
            </a:pPr>
            <a:r>
              <a:rPr lang="en-US"/>
              <a:t>K-Means- Why it Fails</a:t>
            </a:r>
          </a:p>
        </p:txBody>
      </p:sp>
      <p:sp>
        <p:nvSpPr>
          <p:cNvPr id="212" name="Shape 212"/>
          <p:cNvSpPr txBox="1"/>
          <p:nvPr>
            <p:ph idx="1" type="body"/>
          </p:nvPr>
        </p:nvSpPr>
        <p:spPr>
          <a:xfrm>
            <a:off x="685800" y="1730199"/>
            <a:ext cx="10820400" cy="4336800"/>
          </a:xfrm>
          <a:prstGeom prst="rect">
            <a:avLst/>
          </a:prstGeom>
          <a:noFill/>
          <a:ln>
            <a:noFill/>
          </a:ln>
        </p:spPr>
        <p:txBody>
          <a:bodyPr anchorCtr="0" anchor="t" bIns="45700" lIns="91425" rIns="91425" tIns="45700">
            <a:noAutofit/>
          </a:bodyPr>
          <a:lstStyle/>
          <a:p>
            <a:pPr indent="0" lvl="0" marL="0" rtl="0">
              <a:spcBef>
                <a:spcPts val="0"/>
              </a:spcBef>
              <a:buNone/>
            </a:pPr>
            <a:r>
              <a:rPr lang="en-US"/>
              <a:t>K-Means </a:t>
            </a:r>
          </a:p>
          <a:p>
            <a:pPr indent="0" lvl="0" marL="0" rtl="0">
              <a:spcBef>
                <a:spcPts val="0"/>
              </a:spcBef>
              <a:buNone/>
            </a:pPr>
            <a:r>
              <a:t/>
            </a:r>
            <a:endParaRPr/>
          </a:p>
          <a:p>
            <a:pPr indent="-228600" lvl="0" marL="457200" rtl="0">
              <a:spcBef>
                <a:spcPts val="0"/>
              </a:spcBef>
              <a:buAutoNum type="arabicParenR"/>
            </a:pPr>
            <a:r>
              <a:rPr lang="en-US"/>
              <a:t>K-means chooses centroids to minimize inertia between clusters</a:t>
            </a:r>
          </a:p>
          <a:p>
            <a:pPr indent="0" lvl="0" marL="0" rtl="0">
              <a:spcBef>
                <a:spcPts val="0"/>
              </a:spcBef>
              <a:buNone/>
            </a:pPr>
            <a:r>
              <a:t/>
            </a:r>
            <a:endParaRPr/>
          </a:p>
          <a:p>
            <a:pPr indent="0" lvl="0" marL="0" rtl="0">
              <a:spcBef>
                <a:spcPts val="0"/>
              </a:spcBef>
              <a:buNone/>
            </a:pPr>
            <a:r>
              <a:rPr lang="en-US"/>
              <a:t>2)	It is implicitly designed for Euclidean distance</a:t>
            </a:r>
          </a:p>
          <a:p>
            <a:pPr indent="0" lvl="0" marL="0" rtl="0">
              <a:spcBef>
                <a:spcPts val="0"/>
              </a:spcBef>
              <a:buNone/>
            </a:pPr>
            <a:r>
              <a:t/>
            </a:r>
            <a:endParaRPr/>
          </a:p>
          <a:p>
            <a:pPr indent="0" lvl="0" marL="0" rtl="0">
              <a:spcBef>
                <a:spcPts val="0"/>
              </a:spcBef>
              <a:buNone/>
            </a:pPr>
            <a:r>
              <a:rPr lang="en-US"/>
              <a:t>3) 	Assumes clusters are convex and isotropic</a:t>
            </a:r>
          </a:p>
          <a:p>
            <a:pPr indent="0" lvl="0" marL="0" rtl="0">
              <a:spcBef>
                <a:spcPts val="0"/>
              </a:spcBef>
              <a:buNone/>
            </a:pPr>
            <a:r>
              <a:t/>
            </a:r>
            <a:endParaRPr/>
          </a:p>
          <a:p>
            <a:pPr indent="0" lvl="0" marL="0" rtl="0">
              <a:spcBef>
                <a:spcPts val="0"/>
              </a:spcBef>
              <a:buNone/>
            </a:pPr>
            <a:r>
              <a:t/>
            </a:r>
            <a:endParaRPr/>
          </a:p>
          <a:p>
            <a:pPr indent="0" lvl="0" marL="0" rtl="0">
              <a:spcBef>
                <a:spcPts val="0"/>
              </a:spcBef>
              <a:buNone/>
            </a:pPr>
            <a:r>
              <a:t/>
            </a:r>
            <a:endParaRPr/>
          </a:p>
          <a:p>
            <a:pPr indent="0" lvl="0" marL="0" rtl="0">
              <a:spcBef>
                <a:spcPts val="0"/>
              </a:spcBef>
              <a:buNone/>
            </a:pPr>
            <a:r>
              <a:rPr lang="en-US"/>
              <a:t>4) 	The K value differs based on the webpage and an approximate user guess was often wrong </a:t>
            </a:r>
          </a:p>
          <a:p>
            <a:pPr indent="0" lvl="0" marL="0" rtl="0">
              <a:spcBef>
                <a:spcPts val="0"/>
              </a:spcBef>
              <a:buNone/>
            </a:pPr>
            <a:r>
              <a:t/>
            </a:r>
            <a:endParaRPr/>
          </a:p>
          <a:p>
            <a:pPr indent="-69850" lvl="0" marL="0" rtl="0">
              <a:spcBef>
                <a:spcPts val="0"/>
              </a:spcBef>
              <a:buClr>
                <a:schemeClr val="dk1"/>
              </a:buClr>
              <a:buSzPct val="50000"/>
              <a:buFont typeface="Arial"/>
              <a:buNone/>
            </a:pPr>
            <a:r>
              <a:rPr lang="en-US"/>
              <a:t>5) 	No way to change the weights of specific attributes ( in scikit ) </a:t>
            </a:r>
          </a:p>
          <a:p>
            <a:pPr indent="0" lvl="0" marL="0" marR="0" rtl="0" algn="l">
              <a:lnSpc>
                <a:spcPct val="90000"/>
              </a:lnSpc>
              <a:spcBef>
                <a:spcPts val="0"/>
              </a:spcBef>
              <a:spcAft>
                <a:spcPts val="0"/>
              </a:spcAft>
              <a:buNone/>
            </a:pPr>
            <a:r>
              <a:t/>
            </a:r>
            <a:endParaRPr/>
          </a:p>
          <a:p>
            <a:pPr indent="0" lvl="0" marL="0" marR="0" rtl="0" algn="l">
              <a:lnSpc>
                <a:spcPct val="90000"/>
              </a:lnSpc>
              <a:spcBef>
                <a:spcPts val="0"/>
              </a:spcBef>
              <a:spcAft>
                <a:spcPts val="0"/>
              </a:spcAft>
              <a:buNone/>
            </a:pPr>
            <a:r>
              <a:t/>
            </a:r>
            <a:endParaRPr/>
          </a:p>
          <a:p>
            <a:pPr indent="0" lvl="0" marL="0" marR="0" rtl="0" algn="l">
              <a:lnSpc>
                <a:spcPct val="90000"/>
              </a:lnSpc>
              <a:spcBef>
                <a:spcPts val="0"/>
              </a:spcBef>
              <a:spcAft>
                <a:spcPts val="0"/>
              </a:spcAft>
              <a:buNone/>
            </a:pPr>
            <a:r>
              <a:t/>
            </a:r>
            <a:endParaRPr/>
          </a:p>
          <a:p>
            <a:pPr indent="0" lvl="0" marL="0" marR="0" rtl="0" algn="l">
              <a:lnSpc>
                <a:spcPct val="90000"/>
              </a:lnSpc>
              <a:spcBef>
                <a:spcPts val="0"/>
              </a:spcBef>
              <a:spcAft>
                <a:spcPts val="0"/>
              </a:spcAft>
              <a:buNone/>
            </a:pPr>
            <a:r>
              <a:t/>
            </a:r>
            <a:endParaRPr/>
          </a:p>
          <a:p>
            <a:pPr indent="0" lvl="0" marL="0" marR="0" rtl="0" algn="l">
              <a:lnSpc>
                <a:spcPct val="90000"/>
              </a:lnSpc>
              <a:spcBef>
                <a:spcPts val="1000"/>
              </a:spcBef>
              <a:buNone/>
            </a:pPr>
            <a:r>
              <a:t/>
            </a:r>
            <a:endParaRPr b="0" i="0" sz="2200" u="none" cap="none" strike="noStrike">
              <a:solidFill>
                <a:schemeClr val="lt1"/>
              </a:solidFill>
              <a:latin typeface="Questrial"/>
              <a:ea typeface="Questrial"/>
              <a:cs typeface="Questrial"/>
              <a:sym typeface="Questrial"/>
            </a:endParaRPr>
          </a:p>
        </p:txBody>
      </p:sp>
      <p:pic>
        <p:nvPicPr>
          <p:cNvPr descr="Screen Shot 2016-08-01 at 5.51.11 PM.png" id="213" name="Shape 213"/>
          <p:cNvPicPr preferRelativeResize="0"/>
          <p:nvPr/>
        </p:nvPicPr>
        <p:blipFill>
          <a:blip r:embed="rId3">
            <a:alphaModFix/>
          </a:blip>
          <a:stretch>
            <a:fillRect/>
          </a:stretch>
        </p:blipFill>
        <p:spPr>
          <a:xfrm>
            <a:off x="7109075" y="3554524"/>
            <a:ext cx="1546025" cy="1490575"/>
          </a:xfrm>
          <a:prstGeom prst="rect">
            <a:avLst/>
          </a:prstGeom>
          <a:noFill/>
          <a:ln>
            <a:noFill/>
          </a:ln>
        </p:spPr>
      </p:pic>
      <p:pic>
        <p:nvPicPr>
          <p:cNvPr descr="Screen Shot 2016-08-01 at 5.51.27 PM.png" id="214" name="Shape 214"/>
          <p:cNvPicPr preferRelativeResize="0"/>
          <p:nvPr/>
        </p:nvPicPr>
        <p:blipFill>
          <a:blip r:embed="rId4">
            <a:alphaModFix/>
          </a:blip>
          <a:stretch>
            <a:fillRect/>
          </a:stretch>
        </p:blipFill>
        <p:spPr>
          <a:xfrm>
            <a:off x="8840075" y="3554525"/>
            <a:ext cx="1546025" cy="14905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9FC5E8"/>
        </a:solidFill>
      </p:bgPr>
    </p:bg>
    <p:spTree>
      <p:nvGrpSpPr>
        <p:cNvPr id="218" name="Shape 218"/>
        <p:cNvGrpSpPr/>
        <p:nvPr/>
      </p:nvGrpSpPr>
      <p:grpSpPr>
        <a:xfrm>
          <a:off x="0" y="0"/>
          <a:ext cx="0" cy="0"/>
          <a:chOff x="0" y="0"/>
          <a:chExt cx="0" cy="0"/>
        </a:xfrm>
      </p:grpSpPr>
      <p:sp>
        <p:nvSpPr>
          <p:cNvPr id="219" name="Shape 219"/>
          <p:cNvSpPr txBox="1"/>
          <p:nvPr>
            <p:ph type="title"/>
          </p:nvPr>
        </p:nvSpPr>
        <p:spPr>
          <a:xfrm>
            <a:off x="2895600" y="764372"/>
            <a:ext cx="8610600" cy="1293000"/>
          </a:xfrm>
          <a:prstGeom prst="rect">
            <a:avLst/>
          </a:prstGeom>
          <a:noFill/>
          <a:ln>
            <a:noFill/>
          </a:ln>
        </p:spPr>
        <p:txBody>
          <a:bodyPr anchorCtr="0" anchor="ctr" bIns="45700" lIns="91425" rIns="91425" tIns="45700">
            <a:noAutofit/>
          </a:bodyPr>
          <a:lstStyle/>
          <a:p>
            <a:pPr indent="0" lvl="0" marL="0" marR="0" rtl="0" algn="r">
              <a:lnSpc>
                <a:spcPct val="90000"/>
              </a:lnSpc>
              <a:spcBef>
                <a:spcPts val="0"/>
              </a:spcBef>
              <a:buClr>
                <a:schemeClr val="lt1"/>
              </a:buClr>
              <a:buSzPct val="25000"/>
              <a:buFont typeface="Questrial"/>
              <a:buNone/>
            </a:pPr>
            <a:r>
              <a:rPr lang="en-US"/>
              <a:t>K-Means- Why it Fails</a:t>
            </a:r>
          </a:p>
        </p:txBody>
      </p:sp>
      <p:sp>
        <p:nvSpPr>
          <p:cNvPr id="220" name="Shape 220"/>
          <p:cNvSpPr txBox="1"/>
          <p:nvPr>
            <p:ph idx="1" type="body"/>
          </p:nvPr>
        </p:nvSpPr>
        <p:spPr>
          <a:xfrm>
            <a:off x="685800" y="1730199"/>
            <a:ext cx="10820400" cy="4336800"/>
          </a:xfrm>
          <a:prstGeom prst="rect">
            <a:avLst/>
          </a:prstGeom>
          <a:noFill/>
          <a:ln>
            <a:noFill/>
          </a:ln>
        </p:spPr>
        <p:txBody>
          <a:bodyPr anchorCtr="0" anchor="t" bIns="45700" lIns="91425" rIns="91425" tIns="45700">
            <a:noAutofit/>
          </a:bodyPr>
          <a:lstStyle/>
          <a:p>
            <a:pPr indent="0" lvl="0" marL="0" rtl="0">
              <a:spcBef>
                <a:spcPts val="0"/>
              </a:spcBef>
              <a:buNone/>
            </a:pPr>
            <a:r>
              <a:rPr lang="en-US"/>
              <a:t>noise is clustered a lot </a:t>
            </a:r>
          </a:p>
          <a:p>
            <a:pPr indent="0" lvl="0" marL="0" marR="0" rtl="0" algn="l">
              <a:lnSpc>
                <a:spcPct val="90000"/>
              </a:lnSpc>
              <a:spcBef>
                <a:spcPts val="0"/>
              </a:spcBef>
              <a:spcAft>
                <a:spcPts val="0"/>
              </a:spcAft>
              <a:buNone/>
            </a:pPr>
            <a:r>
              <a:t/>
            </a:r>
            <a:endParaRPr/>
          </a:p>
          <a:p>
            <a:pPr indent="0" lvl="0" marL="0" marR="0" rtl="0" algn="l">
              <a:lnSpc>
                <a:spcPct val="90000"/>
              </a:lnSpc>
              <a:spcBef>
                <a:spcPts val="0"/>
              </a:spcBef>
              <a:spcAft>
                <a:spcPts val="0"/>
              </a:spcAft>
              <a:buNone/>
            </a:pPr>
            <a:r>
              <a:t/>
            </a:r>
            <a:endParaRPr/>
          </a:p>
          <a:p>
            <a:pPr indent="0" lvl="0" marL="0" marR="0" rtl="0" algn="l">
              <a:lnSpc>
                <a:spcPct val="90000"/>
              </a:lnSpc>
              <a:spcBef>
                <a:spcPts val="0"/>
              </a:spcBef>
              <a:spcAft>
                <a:spcPts val="0"/>
              </a:spcAft>
              <a:buNone/>
            </a:pPr>
            <a:r>
              <a:t/>
            </a:r>
            <a:endParaRPr/>
          </a:p>
          <a:p>
            <a:pPr indent="0" lvl="0" marL="0" marR="0" rtl="0" algn="l">
              <a:lnSpc>
                <a:spcPct val="90000"/>
              </a:lnSpc>
              <a:spcBef>
                <a:spcPts val="0"/>
              </a:spcBef>
              <a:spcAft>
                <a:spcPts val="0"/>
              </a:spcAft>
              <a:buNone/>
            </a:pPr>
            <a:r>
              <a:t/>
            </a:r>
            <a:endParaRPr/>
          </a:p>
          <a:p>
            <a:pPr indent="0" lvl="0" marL="0" marR="0" rtl="0" algn="l">
              <a:lnSpc>
                <a:spcPct val="90000"/>
              </a:lnSpc>
              <a:spcBef>
                <a:spcPts val="1000"/>
              </a:spcBef>
              <a:buNone/>
            </a:pPr>
            <a:r>
              <a:t/>
            </a:r>
            <a:endParaRPr b="0" i="0" sz="2200" u="none" cap="none" strike="noStrike">
              <a:solidFill>
                <a:schemeClr val="lt1"/>
              </a:solidFill>
              <a:latin typeface="Questrial"/>
              <a:ea typeface="Questrial"/>
              <a:cs typeface="Questrial"/>
              <a:sym typeface="Questrial"/>
            </a:endParaRPr>
          </a:p>
        </p:txBody>
      </p:sp>
      <p:pic>
        <p:nvPicPr>
          <p:cNvPr descr="Screen Shot 2016-08-02 at 8.47.19 AM.png" id="221" name="Shape 221"/>
          <p:cNvPicPr preferRelativeResize="0"/>
          <p:nvPr/>
        </p:nvPicPr>
        <p:blipFill>
          <a:blip r:embed="rId3">
            <a:alphaModFix/>
          </a:blip>
          <a:stretch>
            <a:fillRect/>
          </a:stretch>
        </p:blipFill>
        <p:spPr>
          <a:xfrm>
            <a:off x="992124" y="2162074"/>
            <a:ext cx="10071352" cy="460909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9FC5E8"/>
        </a:solidFill>
      </p:bgPr>
    </p:bg>
    <p:spTree>
      <p:nvGrpSpPr>
        <p:cNvPr id="225" name="Shape 225"/>
        <p:cNvGrpSpPr/>
        <p:nvPr/>
      </p:nvGrpSpPr>
      <p:grpSpPr>
        <a:xfrm>
          <a:off x="0" y="0"/>
          <a:ext cx="0" cy="0"/>
          <a:chOff x="0" y="0"/>
          <a:chExt cx="0" cy="0"/>
        </a:xfrm>
      </p:grpSpPr>
      <p:sp>
        <p:nvSpPr>
          <p:cNvPr id="226" name="Shape 226"/>
          <p:cNvSpPr txBox="1"/>
          <p:nvPr>
            <p:ph type="title"/>
          </p:nvPr>
        </p:nvSpPr>
        <p:spPr>
          <a:xfrm>
            <a:off x="2219925" y="764375"/>
            <a:ext cx="9286200" cy="1293000"/>
          </a:xfrm>
          <a:prstGeom prst="rect">
            <a:avLst/>
          </a:prstGeom>
          <a:noFill/>
          <a:ln>
            <a:noFill/>
          </a:ln>
        </p:spPr>
        <p:txBody>
          <a:bodyPr anchorCtr="0" anchor="ctr" bIns="45700" lIns="91425" rIns="91425" tIns="45700">
            <a:noAutofit/>
          </a:bodyPr>
          <a:lstStyle/>
          <a:p>
            <a:pPr indent="0" lvl="0" marL="0" marR="0" rtl="0" algn="r">
              <a:lnSpc>
                <a:spcPct val="90000"/>
              </a:lnSpc>
              <a:spcBef>
                <a:spcPts val="0"/>
              </a:spcBef>
              <a:buClr>
                <a:schemeClr val="lt1"/>
              </a:buClr>
              <a:buSzPct val="25000"/>
              <a:buFont typeface="Questrial"/>
              <a:buNone/>
            </a:pPr>
            <a:r>
              <a:rPr lang="en-US"/>
              <a:t>DB- SCAN/Hierarchial - Why they Work</a:t>
            </a:r>
          </a:p>
        </p:txBody>
      </p:sp>
      <p:sp>
        <p:nvSpPr>
          <p:cNvPr id="227" name="Shape 227"/>
          <p:cNvSpPr txBox="1"/>
          <p:nvPr>
            <p:ph idx="1" type="body"/>
          </p:nvPr>
        </p:nvSpPr>
        <p:spPr>
          <a:xfrm>
            <a:off x="685800" y="1730199"/>
            <a:ext cx="10820400" cy="4336800"/>
          </a:xfrm>
          <a:prstGeom prst="rect">
            <a:avLst/>
          </a:prstGeom>
          <a:noFill/>
          <a:ln>
            <a:noFill/>
          </a:ln>
        </p:spPr>
        <p:txBody>
          <a:bodyPr anchorCtr="0" anchor="t" bIns="45700" lIns="91425" rIns="91425" tIns="45700">
            <a:noAutofit/>
          </a:bodyPr>
          <a:lstStyle/>
          <a:p>
            <a:pPr indent="0" lvl="0" marL="0" marR="0" rtl="0" algn="l">
              <a:lnSpc>
                <a:spcPct val="90000"/>
              </a:lnSpc>
              <a:spcBef>
                <a:spcPts val="0"/>
              </a:spcBef>
              <a:spcAft>
                <a:spcPts val="0"/>
              </a:spcAft>
              <a:buNone/>
            </a:pPr>
            <a:r>
              <a:rPr lang="en-US"/>
              <a:t>DB-Scan</a:t>
            </a:r>
          </a:p>
          <a:p>
            <a:pPr indent="0" lvl="0" marL="0" marR="0" rtl="0" algn="l">
              <a:lnSpc>
                <a:spcPct val="90000"/>
              </a:lnSpc>
              <a:spcBef>
                <a:spcPts val="0"/>
              </a:spcBef>
              <a:spcAft>
                <a:spcPts val="0"/>
              </a:spcAft>
              <a:buNone/>
            </a:pPr>
            <a:r>
              <a:t/>
            </a:r>
            <a:endParaRPr b="1"/>
          </a:p>
          <a:p>
            <a:pPr indent="0" lvl="0" marL="0" marR="0" rtl="0" algn="l">
              <a:lnSpc>
                <a:spcPct val="90000"/>
              </a:lnSpc>
              <a:spcBef>
                <a:spcPts val="0"/>
              </a:spcBef>
              <a:spcAft>
                <a:spcPts val="0"/>
              </a:spcAft>
              <a:buNone/>
            </a:pPr>
            <a:r>
              <a:rPr lang="en-US"/>
              <a:t>1)	Is a density based Algorithm</a:t>
            </a:r>
          </a:p>
          <a:p>
            <a:pPr indent="0" lvl="0" marL="0" marR="0" rtl="0" algn="l">
              <a:lnSpc>
                <a:spcPct val="90000"/>
              </a:lnSpc>
              <a:spcBef>
                <a:spcPts val="0"/>
              </a:spcBef>
              <a:spcAft>
                <a:spcPts val="0"/>
              </a:spcAft>
              <a:buNone/>
            </a:pPr>
            <a:r>
              <a:t/>
            </a:r>
            <a:endParaRPr/>
          </a:p>
          <a:p>
            <a:pPr indent="0" lvl="0" marL="0" marR="0" rtl="0" algn="l">
              <a:lnSpc>
                <a:spcPct val="90000"/>
              </a:lnSpc>
              <a:spcBef>
                <a:spcPts val="0"/>
              </a:spcBef>
              <a:spcAft>
                <a:spcPts val="0"/>
              </a:spcAft>
              <a:buNone/>
            </a:pPr>
            <a:r>
              <a:rPr lang="en-US"/>
              <a:t>2) 	Has the concept of core samples and outliers (for </a:t>
            </a:r>
            <a:r>
              <a:rPr b="1" lang="en-US"/>
              <a:t>noise</a:t>
            </a:r>
            <a:r>
              <a:rPr lang="en-US"/>
              <a:t>)</a:t>
            </a:r>
          </a:p>
          <a:p>
            <a:pPr indent="0" lvl="0" marL="0" marR="0" rtl="0" algn="l">
              <a:lnSpc>
                <a:spcPct val="90000"/>
              </a:lnSpc>
              <a:spcBef>
                <a:spcPts val="0"/>
              </a:spcBef>
              <a:spcAft>
                <a:spcPts val="0"/>
              </a:spcAft>
              <a:buNone/>
            </a:pPr>
            <a:r>
              <a:t/>
            </a:r>
            <a:endParaRPr/>
          </a:p>
          <a:p>
            <a:pPr indent="0" lvl="0" marL="0" marR="0" rtl="0" algn="l">
              <a:lnSpc>
                <a:spcPct val="90000"/>
              </a:lnSpc>
              <a:spcBef>
                <a:spcPts val="0"/>
              </a:spcBef>
              <a:spcAft>
                <a:spcPts val="0"/>
              </a:spcAft>
              <a:buNone/>
            </a:pPr>
            <a:r>
              <a:rPr lang="en-US"/>
              <a:t>3)	</a:t>
            </a:r>
            <a:r>
              <a:rPr b="1" lang="en-US"/>
              <a:t>Different clusters in our domain have approximately the same density because of the structure </a:t>
            </a:r>
            <a:r>
              <a:rPr lang="en-US"/>
              <a:t>even though our data might not always be convex</a:t>
            </a:r>
          </a:p>
          <a:p>
            <a:pPr indent="0" lvl="0" marL="0" marR="0" rtl="0" algn="l">
              <a:lnSpc>
                <a:spcPct val="90000"/>
              </a:lnSpc>
              <a:spcBef>
                <a:spcPts val="0"/>
              </a:spcBef>
              <a:spcAft>
                <a:spcPts val="0"/>
              </a:spcAft>
              <a:buNone/>
            </a:pPr>
            <a:r>
              <a:t/>
            </a:r>
            <a:endParaRPr/>
          </a:p>
          <a:p>
            <a:pPr indent="0" lvl="0" marL="0" marR="0" rtl="0" algn="l">
              <a:lnSpc>
                <a:spcPct val="90000"/>
              </a:lnSpc>
              <a:spcBef>
                <a:spcPts val="0"/>
              </a:spcBef>
              <a:spcAft>
                <a:spcPts val="0"/>
              </a:spcAft>
              <a:buNone/>
            </a:pPr>
            <a:r>
              <a:rPr lang="en-US"/>
              <a:t>4)	Don’t need to specify number of clusters</a:t>
            </a:r>
          </a:p>
          <a:p>
            <a:pPr indent="0" lvl="0" marL="0" marR="0" rtl="0" algn="l">
              <a:lnSpc>
                <a:spcPct val="90000"/>
              </a:lnSpc>
              <a:spcBef>
                <a:spcPts val="0"/>
              </a:spcBef>
              <a:spcAft>
                <a:spcPts val="0"/>
              </a:spcAft>
              <a:buNone/>
            </a:pPr>
            <a:r>
              <a:t/>
            </a:r>
            <a:endParaRPr/>
          </a:p>
          <a:p>
            <a:pPr indent="0" lvl="0" marL="0" marR="0" rtl="0" algn="l">
              <a:lnSpc>
                <a:spcPct val="90000"/>
              </a:lnSpc>
              <a:spcBef>
                <a:spcPts val="0"/>
              </a:spcBef>
              <a:spcAft>
                <a:spcPts val="0"/>
              </a:spcAft>
              <a:buNone/>
            </a:pPr>
            <a:r>
              <a:rPr lang="en-US"/>
              <a:t>5)	MinPts and E can be selected based on domain knowledge. We tuned E.</a:t>
            </a:r>
          </a:p>
          <a:p>
            <a:pPr indent="0" lvl="0" marL="0" marR="0" rtl="0" algn="l">
              <a:lnSpc>
                <a:spcPct val="90000"/>
              </a:lnSpc>
              <a:spcBef>
                <a:spcPts val="0"/>
              </a:spcBef>
              <a:spcAft>
                <a:spcPts val="0"/>
              </a:spcAft>
              <a:buNone/>
            </a:pPr>
            <a:r>
              <a:rPr lang="en-US"/>
              <a:t> </a:t>
            </a:r>
          </a:p>
          <a:p>
            <a:pPr indent="0" lvl="0" marL="0" marR="0" rtl="0" algn="l">
              <a:lnSpc>
                <a:spcPct val="90000"/>
              </a:lnSpc>
              <a:spcBef>
                <a:spcPts val="0"/>
              </a:spcBef>
              <a:spcAft>
                <a:spcPts val="0"/>
              </a:spcAft>
              <a:buNone/>
            </a:pPr>
            <a:r>
              <a:t/>
            </a:r>
            <a:endParaRPr/>
          </a:p>
          <a:p>
            <a:pPr indent="0" lvl="0" marL="0" marR="0" rtl="0" algn="l">
              <a:lnSpc>
                <a:spcPct val="90000"/>
              </a:lnSpc>
              <a:spcBef>
                <a:spcPts val="0"/>
              </a:spcBef>
              <a:spcAft>
                <a:spcPts val="0"/>
              </a:spcAft>
              <a:buNone/>
            </a:pPr>
            <a:r>
              <a:t/>
            </a:r>
            <a:endParaRPr/>
          </a:p>
          <a:p>
            <a:pPr indent="0" lvl="0" marL="0" marR="0" rtl="0" algn="l">
              <a:lnSpc>
                <a:spcPct val="90000"/>
              </a:lnSpc>
              <a:spcBef>
                <a:spcPts val="1000"/>
              </a:spcBef>
              <a:buNone/>
            </a:pPr>
            <a:r>
              <a:t/>
            </a:r>
            <a:endParaRPr b="0" i="0" sz="2200" u="none" cap="none" strike="noStrike">
              <a:solidFill>
                <a:schemeClr val="lt1"/>
              </a:solidFill>
              <a:latin typeface="Questrial"/>
              <a:ea typeface="Questrial"/>
              <a:cs typeface="Questrial"/>
              <a:sym typeface="Quest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9FC5E8"/>
        </a:solidFill>
      </p:bgPr>
    </p:bg>
    <p:spTree>
      <p:nvGrpSpPr>
        <p:cNvPr id="231" name="Shape 231"/>
        <p:cNvGrpSpPr/>
        <p:nvPr/>
      </p:nvGrpSpPr>
      <p:grpSpPr>
        <a:xfrm>
          <a:off x="0" y="0"/>
          <a:ext cx="0" cy="0"/>
          <a:chOff x="0" y="0"/>
          <a:chExt cx="0" cy="0"/>
        </a:xfrm>
      </p:grpSpPr>
      <p:sp>
        <p:nvSpPr>
          <p:cNvPr id="232" name="Shape 232"/>
          <p:cNvSpPr txBox="1"/>
          <p:nvPr>
            <p:ph type="title"/>
          </p:nvPr>
        </p:nvSpPr>
        <p:spPr>
          <a:xfrm>
            <a:off x="2219925" y="764375"/>
            <a:ext cx="9286200" cy="1293000"/>
          </a:xfrm>
          <a:prstGeom prst="rect">
            <a:avLst/>
          </a:prstGeom>
          <a:noFill/>
          <a:ln>
            <a:noFill/>
          </a:ln>
        </p:spPr>
        <p:txBody>
          <a:bodyPr anchorCtr="0" anchor="ctr" bIns="45700" lIns="91425" rIns="91425" tIns="45700">
            <a:noAutofit/>
          </a:bodyPr>
          <a:lstStyle/>
          <a:p>
            <a:pPr indent="0" lvl="0" marL="0" marR="0" rtl="0" algn="r">
              <a:lnSpc>
                <a:spcPct val="90000"/>
              </a:lnSpc>
              <a:spcBef>
                <a:spcPts val="0"/>
              </a:spcBef>
              <a:buClr>
                <a:schemeClr val="lt1"/>
              </a:buClr>
              <a:buSzPct val="25000"/>
              <a:buFont typeface="Questrial"/>
              <a:buNone/>
            </a:pPr>
            <a:r>
              <a:rPr lang="en-US"/>
              <a:t>DB- SCAN/</a:t>
            </a:r>
            <a:r>
              <a:rPr lang="en-US"/>
              <a:t>Hierarchial</a:t>
            </a:r>
            <a:r>
              <a:rPr lang="en-US"/>
              <a:t> - Why they Work</a:t>
            </a:r>
          </a:p>
        </p:txBody>
      </p:sp>
      <p:sp>
        <p:nvSpPr>
          <p:cNvPr id="233" name="Shape 233"/>
          <p:cNvSpPr txBox="1"/>
          <p:nvPr>
            <p:ph idx="1" type="body"/>
          </p:nvPr>
        </p:nvSpPr>
        <p:spPr>
          <a:xfrm>
            <a:off x="685800" y="1730199"/>
            <a:ext cx="10820400" cy="4336800"/>
          </a:xfrm>
          <a:prstGeom prst="rect">
            <a:avLst/>
          </a:prstGeom>
          <a:noFill/>
          <a:ln>
            <a:noFill/>
          </a:ln>
        </p:spPr>
        <p:txBody>
          <a:bodyPr anchorCtr="0" anchor="t" bIns="45700" lIns="91425" rIns="91425" tIns="45700">
            <a:noAutofit/>
          </a:bodyPr>
          <a:lstStyle/>
          <a:p>
            <a:pPr indent="0" lvl="0" marL="0" marR="0" rtl="0" algn="l">
              <a:lnSpc>
                <a:spcPct val="90000"/>
              </a:lnSpc>
              <a:spcBef>
                <a:spcPts val="0"/>
              </a:spcBef>
              <a:spcAft>
                <a:spcPts val="0"/>
              </a:spcAft>
              <a:buNone/>
            </a:pPr>
            <a:r>
              <a:t/>
            </a:r>
            <a:endParaRPr/>
          </a:p>
          <a:p>
            <a:pPr indent="0" lvl="0" marL="0" marR="0" rtl="0" algn="l">
              <a:lnSpc>
                <a:spcPct val="90000"/>
              </a:lnSpc>
              <a:spcBef>
                <a:spcPts val="0"/>
              </a:spcBef>
              <a:spcAft>
                <a:spcPts val="0"/>
              </a:spcAft>
              <a:buNone/>
            </a:pPr>
            <a:r>
              <a:rPr lang="en-US"/>
              <a:t> </a:t>
            </a:r>
          </a:p>
          <a:p>
            <a:pPr indent="0" lvl="0" marL="0" marR="0" rtl="0" algn="l">
              <a:lnSpc>
                <a:spcPct val="90000"/>
              </a:lnSpc>
              <a:spcBef>
                <a:spcPts val="0"/>
              </a:spcBef>
              <a:spcAft>
                <a:spcPts val="0"/>
              </a:spcAft>
              <a:buNone/>
            </a:pPr>
            <a:r>
              <a:t/>
            </a:r>
            <a:endParaRPr/>
          </a:p>
          <a:p>
            <a:pPr indent="0" lvl="0" marL="0" marR="0" rtl="0" algn="l">
              <a:lnSpc>
                <a:spcPct val="90000"/>
              </a:lnSpc>
              <a:spcBef>
                <a:spcPts val="0"/>
              </a:spcBef>
              <a:spcAft>
                <a:spcPts val="0"/>
              </a:spcAft>
              <a:buNone/>
            </a:pPr>
            <a:r>
              <a:t/>
            </a:r>
            <a:endParaRPr/>
          </a:p>
          <a:p>
            <a:pPr indent="0" lvl="0" marL="0" marR="0" rtl="0" algn="l">
              <a:lnSpc>
                <a:spcPct val="90000"/>
              </a:lnSpc>
              <a:spcBef>
                <a:spcPts val="1000"/>
              </a:spcBef>
              <a:buNone/>
            </a:pPr>
            <a:r>
              <a:t/>
            </a:r>
            <a:endParaRPr b="0" i="0" sz="2200" u="none" cap="none" strike="noStrike">
              <a:solidFill>
                <a:schemeClr val="lt1"/>
              </a:solidFill>
              <a:latin typeface="Questrial"/>
              <a:ea typeface="Questrial"/>
              <a:cs typeface="Questrial"/>
              <a:sym typeface="Questrial"/>
            </a:endParaRPr>
          </a:p>
        </p:txBody>
      </p:sp>
      <p:pic>
        <p:nvPicPr>
          <p:cNvPr id="234" name="Shape 234"/>
          <p:cNvPicPr preferRelativeResize="0"/>
          <p:nvPr/>
        </p:nvPicPr>
        <p:blipFill>
          <a:blip r:embed="rId3">
            <a:alphaModFix/>
          </a:blip>
          <a:stretch>
            <a:fillRect/>
          </a:stretch>
        </p:blipFill>
        <p:spPr>
          <a:xfrm>
            <a:off x="7584300" y="2175149"/>
            <a:ext cx="3350949" cy="3891849"/>
          </a:xfrm>
          <a:prstGeom prst="rect">
            <a:avLst/>
          </a:prstGeom>
          <a:noFill/>
          <a:ln>
            <a:noFill/>
          </a:ln>
        </p:spPr>
      </p:pic>
      <p:pic>
        <p:nvPicPr>
          <p:cNvPr id="235" name="Shape 235"/>
          <p:cNvPicPr preferRelativeResize="0"/>
          <p:nvPr/>
        </p:nvPicPr>
        <p:blipFill>
          <a:blip r:embed="rId4">
            <a:alphaModFix/>
          </a:blip>
          <a:stretch>
            <a:fillRect/>
          </a:stretch>
        </p:blipFill>
        <p:spPr>
          <a:xfrm>
            <a:off x="1833199" y="2175149"/>
            <a:ext cx="4770877" cy="389184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9FC5E8"/>
        </a:solidFill>
      </p:bgPr>
    </p:bg>
    <p:spTree>
      <p:nvGrpSpPr>
        <p:cNvPr id="239" name="Shape 239"/>
        <p:cNvGrpSpPr/>
        <p:nvPr/>
      </p:nvGrpSpPr>
      <p:grpSpPr>
        <a:xfrm>
          <a:off x="0" y="0"/>
          <a:ext cx="0" cy="0"/>
          <a:chOff x="0" y="0"/>
          <a:chExt cx="0" cy="0"/>
        </a:xfrm>
      </p:grpSpPr>
      <p:sp>
        <p:nvSpPr>
          <p:cNvPr id="240" name="Shape 240"/>
          <p:cNvSpPr txBox="1"/>
          <p:nvPr>
            <p:ph type="title"/>
          </p:nvPr>
        </p:nvSpPr>
        <p:spPr>
          <a:xfrm>
            <a:off x="2895600" y="764372"/>
            <a:ext cx="8610600" cy="1293000"/>
          </a:xfrm>
          <a:prstGeom prst="rect">
            <a:avLst/>
          </a:prstGeom>
          <a:noFill/>
          <a:ln>
            <a:noFill/>
          </a:ln>
        </p:spPr>
        <p:txBody>
          <a:bodyPr anchorCtr="0" anchor="ctr" bIns="45700" lIns="91425" rIns="91425" tIns="45700">
            <a:noAutofit/>
          </a:bodyPr>
          <a:lstStyle/>
          <a:p>
            <a:pPr indent="0" lvl="0" marL="0" marR="0" rtl="0" algn="r">
              <a:lnSpc>
                <a:spcPct val="90000"/>
              </a:lnSpc>
              <a:spcBef>
                <a:spcPts val="0"/>
              </a:spcBef>
              <a:buClr>
                <a:schemeClr val="lt1"/>
              </a:buClr>
              <a:buSzPct val="25000"/>
              <a:buFont typeface="Questrial"/>
              <a:buNone/>
            </a:pPr>
            <a:r>
              <a:rPr lang="en-US"/>
              <a:t>Weight of Features</a:t>
            </a:r>
          </a:p>
        </p:txBody>
      </p:sp>
      <p:sp>
        <p:nvSpPr>
          <p:cNvPr id="241" name="Shape 241"/>
          <p:cNvSpPr txBox="1"/>
          <p:nvPr>
            <p:ph idx="1" type="body"/>
          </p:nvPr>
        </p:nvSpPr>
        <p:spPr>
          <a:xfrm>
            <a:off x="685800" y="2194549"/>
            <a:ext cx="10820400" cy="4336800"/>
          </a:xfrm>
          <a:prstGeom prst="rect">
            <a:avLst/>
          </a:prstGeom>
          <a:noFill/>
          <a:ln>
            <a:noFill/>
          </a:ln>
        </p:spPr>
        <p:txBody>
          <a:bodyPr anchorCtr="0" anchor="t" bIns="45700" lIns="91425" rIns="91425" tIns="45700">
            <a:noAutofit/>
          </a:bodyPr>
          <a:lstStyle/>
          <a:p>
            <a:pPr indent="0" lvl="0" marL="0" marR="0" rtl="0" algn="l">
              <a:lnSpc>
                <a:spcPct val="90000"/>
              </a:lnSpc>
              <a:spcBef>
                <a:spcPts val="0"/>
              </a:spcBef>
              <a:spcAft>
                <a:spcPts val="0"/>
              </a:spcAft>
              <a:buNone/>
            </a:pPr>
            <a:r>
              <a:rPr lang="en-US"/>
              <a:t>Issue:  </a:t>
            </a:r>
          </a:p>
          <a:p>
            <a:pPr indent="0" lvl="0" marL="0" marR="0" rtl="0" algn="l">
              <a:lnSpc>
                <a:spcPct val="90000"/>
              </a:lnSpc>
              <a:spcBef>
                <a:spcPts val="0"/>
              </a:spcBef>
              <a:spcAft>
                <a:spcPts val="0"/>
              </a:spcAft>
              <a:buNone/>
            </a:pPr>
            <a:r>
              <a:rPr lang="en-US"/>
              <a:t>Usually, the features have different importance for the visual blocks. We need to assign a weight distribution for the features.</a:t>
            </a:r>
          </a:p>
          <a:p>
            <a:pPr indent="0" lvl="0" marL="0" marR="0" rtl="0" algn="l">
              <a:lnSpc>
                <a:spcPct val="90000"/>
              </a:lnSpc>
              <a:spcBef>
                <a:spcPts val="0"/>
              </a:spcBef>
              <a:spcAft>
                <a:spcPts val="0"/>
              </a:spcAft>
              <a:buNone/>
            </a:pPr>
            <a:r>
              <a:t/>
            </a:r>
            <a:endParaRPr/>
          </a:p>
          <a:p>
            <a:pPr indent="0" lvl="0" marL="0" marR="0" rtl="0" algn="l">
              <a:lnSpc>
                <a:spcPct val="90000"/>
              </a:lnSpc>
              <a:spcBef>
                <a:spcPts val="0"/>
              </a:spcBef>
              <a:spcAft>
                <a:spcPts val="0"/>
              </a:spcAft>
              <a:buNone/>
            </a:pPr>
            <a:r>
              <a:rPr lang="en-US"/>
              <a:t>Solution :</a:t>
            </a:r>
          </a:p>
          <a:p>
            <a:pPr indent="0" lvl="0" marL="0" marR="0" rtl="0" algn="l">
              <a:lnSpc>
                <a:spcPct val="90000"/>
              </a:lnSpc>
              <a:spcBef>
                <a:spcPts val="0"/>
              </a:spcBef>
              <a:spcAft>
                <a:spcPts val="0"/>
              </a:spcAft>
              <a:buNone/>
            </a:pPr>
            <a:r>
              <a:rPr lang="en-US"/>
              <a:t>Scale the feature values. </a:t>
            </a:r>
          </a:p>
          <a:p>
            <a:pPr indent="-228600" lvl="0" marL="457200" marR="0" rtl="0" algn="l">
              <a:lnSpc>
                <a:spcPct val="90000"/>
              </a:lnSpc>
              <a:spcBef>
                <a:spcPts val="0"/>
              </a:spcBef>
              <a:spcAft>
                <a:spcPts val="0"/>
              </a:spcAft>
              <a:buAutoNum type="arabicPeriod"/>
            </a:pPr>
            <a:r>
              <a:rPr lang="en-US"/>
              <a:t>Normalize all feature values between (0,1).</a:t>
            </a:r>
          </a:p>
          <a:p>
            <a:pPr indent="-228600" lvl="0" marL="457200" marR="0" rtl="0" algn="l">
              <a:lnSpc>
                <a:spcPct val="90000"/>
              </a:lnSpc>
              <a:spcBef>
                <a:spcPts val="0"/>
              </a:spcBef>
              <a:spcAft>
                <a:spcPts val="0"/>
              </a:spcAft>
              <a:buAutoNum type="arabicPeriod"/>
            </a:pPr>
            <a:r>
              <a:rPr lang="en-US"/>
              <a:t>Multiply the weight of each feature to the normalized values.</a:t>
            </a:r>
          </a:p>
          <a:p>
            <a:pPr indent="0" lvl="0" marL="0" marR="0" rtl="0" algn="l">
              <a:lnSpc>
                <a:spcPct val="90000"/>
              </a:lnSpc>
              <a:spcBef>
                <a:spcPts val="0"/>
              </a:spcBef>
              <a:spcAft>
                <a:spcPts val="0"/>
              </a:spcAft>
              <a:buNone/>
            </a:pPr>
            <a:r>
              <a:t/>
            </a:r>
            <a:endParaRPr/>
          </a:p>
          <a:p>
            <a:pPr indent="0" lvl="0" marL="0" marR="0" rtl="0" algn="l">
              <a:lnSpc>
                <a:spcPct val="90000"/>
              </a:lnSpc>
              <a:spcBef>
                <a:spcPts val="0"/>
              </a:spcBef>
              <a:spcAft>
                <a:spcPts val="0"/>
              </a:spcAft>
              <a:buNone/>
            </a:pPr>
            <a:r>
              <a:t/>
            </a:r>
            <a:endParaRPr/>
          </a:p>
          <a:p>
            <a:pPr indent="0" lvl="0" marL="0" marR="0" rtl="0" algn="l">
              <a:lnSpc>
                <a:spcPct val="90000"/>
              </a:lnSpc>
              <a:spcBef>
                <a:spcPts val="1000"/>
              </a:spcBef>
              <a:buNone/>
            </a:pPr>
            <a:r>
              <a:t/>
            </a:r>
            <a:endParaRPr b="0" i="0" sz="2200" u="none" cap="none" strike="noStrike">
              <a:solidFill>
                <a:schemeClr val="lt1"/>
              </a:solidFill>
              <a:latin typeface="Questrial"/>
              <a:ea typeface="Questrial"/>
              <a:cs typeface="Questrial"/>
              <a:sym typeface="Questria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9FC5E8"/>
        </a:solidFill>
      </p:bgPr>
    </p:bg>
    <p:spTree>
      <p:nvGrpSpPr>
        <p:cNvPr id="245" name="Shape 245"/>
        <p:cNvGrpSpPr/>
        <p:nvPr/>
      </p:nvGrpSpPr>
      <p:grpSpPr>
        <a:xfrm>
          <a:off x="0" y="0"/>
          <a:ext cx="0" cy="0"/>
          <a:chOff x="0" y="0"/>
          <a:chExt cx="0" cy="0"/>
        </a:xfrm>
      </p:grpSpPr>
      <p:sp>
        <p:nvSpPr>
          <p:cNvPr id="246" name="Shape 246"/>
          <p:cNvSpPr txBox="1"/>
          <p:nvPr>
            <p:ph type="title"/>
          </p:nvPr>
        </p:nvSpPr>
        <p:spPr>
          <a:xfrm>
            <a:off x="2895600" y="764372"/>
            <a:ext cx="8610600" cy="1293000"/>
          </a:xfrm>
          <a:prstGeom prst="rect">
            <a:avLst/>
          </a:prstGeom>
          <a:noFill/>
          <a:ln>
            <a:noFill/>
          </a:ln>
        </p:spPr>
        <p:txBody>
          <a:bodyPr anchorCtr="0" anchor="ctr" bIns="45700" lIns="91425" rIns="91425" tIns="45700">
            <a:noAutofit/>
          </a:bodyPr>
          <a:lstStyle/>
          <a:p>
            <a:pPr indent="0" lvl="0" marL="0" marR="0" rtl="0" algn="r">
              <a:lnSpc>
                <a:spcPct val="90000"/>
              </a:lnSpc>
              <a:spcBef>
                <a:spcPts val="0"/>
              </a:spcBef>
              <a:buClr>
                <a:schemeClr val="lt1"/>
              </a:buClr>
              <a:buSzPct val="25000"/>
              <a:buFont typeface="Questrial"/>
              <a:buNone/>
            </a:pPr>
            <a:r>
              <a:rPr lang="en-US"/>
              <a:t>Parameters Tuning</a:t>
            </a:r>
          </a:p>
        </p:txBody>
      </p:sp>
      <p:sp>
        <p:nvSpPr>
          <p:cNvPr id="247" name="Shape 247"/>
          <p:cNvSpPr txBox="1"/>
          <p:nvPr>
            <p:ph idx="1" type="body"/>
          </p:nvPr>
        </p:nvSpPr>
        <p:spPr>
          <a:xfrm>
            <a:off x="685800" y="2194549"/>
            <a:ext cx="10820400" cy="4336800"/>
          </a:xfrm>
          <a:prstGeom prst="rect">
            <a:avLst/>
          </a:prstGeom>
          <a:noFill/>
          <a:ln>
            <a:noFill/>
          </a:ln>
        </p:spPr>
        <p:txBody>
          <a:bodyPr anchorCtr="0" anchor="t" bIns="45700" lIns="91425" rIns="91425" tIns="45700">
            <a:noAutofit/>
          </a:bodyPr>
          <a:lstStyle/>
          <a:p>
            <a:pPr indent="0" lvl="0" marL="0" marR="0" rtl="0" algn="l">
              <a:lnSpc>
                <a:spcPct val="90000"/>
              </a:lnSpc>
              <a:spcBef>
                <a:spcPts val="0"/>
              </a:spcBef>
              <a:spcAft>
                <a:spcPts val="0"/>
              </a:spcAft>
              <a:buNone/>
            </a:pPr>
            <a:r>
              <a:rPr lang="en-US"/>
              <a:t>Issue:  </a:t>
            </a:r>
          </a:p>
          <a:p>
            <a:pPr indent="0" lvl="0" marL="0" marR="0" rtl="0" algn="l">
              <a:lnSpc>
                <a:spcPct val="90000"/>
              </a:lnSpc>
              <a:spcBef>
                <a:spcPts val="0"/>
              </a:spcBef>
              <a:spcAft>
                <a:spcPts val="0"/>
              </a:spcAft>
              <a:buNone/>
            </a:pPr>
            <a:r>
              <a:rPr lang="en-US"/>
              <a:t>Default parameters of the clustering algorithms usually not work. For our specific problem, certain parameters have to be tuned to ha</a:t>
            </a:r>
            <a:r>
              <a:rPr lang="en-US"/>
              <a:t>ve a better performance.</a:t>
            </a:r>
          </a:p>
          <a:p>
            <a:pPr indent="0" lvl="0" marL="0" marR="0" rtl="0" algn="l">
              <a:lnSpc>
                <a:spcPct val="90000"/>
              </a:lnSpc>
              <a:spcBef>
                <a:spcPts val="0"/>
              </a:spcBef>
              <a:spcAft>
                <a:spcPts val="0"/>
              </a:spcAft>
              <a:buNone/>
            </a:pPr>
            <a:r>
              <a:t/>
            </a:r>
            <a:endParaRPr/>
          </a:p>
          <a:p>
            <a:pPr indent="0" lvl="0" marL="0" marR="0" rtl="0" algn="l">
              <a:lnSpc>
                <a:spcPct val="90000"/>
              </a:lnSpc>
              <a:spcBef>
                <a:spcPts val="0"/>
              </a:spcBef>
              <a:spcAft>
                <a:spcPts val="0"/>
              </a:spcAft>
              <a:buNone/>
            </a:pPr>
            <a:r>
              <a:rPr lang="en-US"/>
              <a:t>Solution:</a:t>
            </a:r>
          </a:p>
          <a:p>
            <a:pPr indent="0" lvl="0" marL="0" marR="0" rtl="0" algn="l">
              <a:lnSpc>
                <a:spcPct val="90000"/>
              </a:lnSpc>
              <a:spcBef>
                <a:spcPts val="0"/>
              </a:spcBef>
              <a:spcAft>
                <a:spcPts val="0"/>
              </a:spcAft>
              <a:buNone/>
            </a:pPr>
            <a:r>
              <a:rPr lang="en-US"/>
              <a:t>Parameters for the clustering algorithms we tried</a:t>
            </a:r>
          </a:p>
          <a:p>
            <a:pPr indent="0" lvl="0" marL="0" marR="0" rtl="0" algn="l">
              <a:lnSpc>
                <a:spcPct val="90000"/>
              </a:lnSpc>
              <a:spcBef>
                <a:spcPts val="0"/>
              </a:spcBef>
              <a:spcAft>
                <a:spcPts val="0"/>
              </a:spcAft>
              <a:buNone/>
            </a:pPr>
            <a:r>
              <a:t/>
            </a:r>
            <a:endParaRPr/>
          </a:p>
          <a:p>
            <a:pPr indent="-228600" lvl="0" marL="457200" marR="0" rtl="0" algn="l">
              <a:lnSpc>
                <a:spcPct val="90000"/>
              </a:lnSpc>
              <a:spcBef>
                <a:spcPts val="0"/>
              </a:spcBef>
              <a:spcAft>
                <a:spcPts val="0"/>
              </a:spcAft>
              <a:buAutoNum type="arabicPeriod"/>
            </a:pPr>
            <a:r>
              <a:rPr lang="en-US"/>
              <a:t>Number of the clusters :(KMeans, Hierarchical Clustering)</a:t>
            </a:r>
          </a:p>
          <a:p>
            <a:pPr indent="0" lvl="0" marL="0" marR="0" rtl="0" algn="l">
              <a:lnSpc>
                <a:spcPct val="90000"/>
              </a:lnSpc>
              <a:spcBef>
                <a:spcPts val="0"/>
              </a:spcBef>
              <a:spcAft>
                <a:spcPts val="0"/>
              </a:spcAft>
              <a:buNone/>
            </a:pPr>
            <a:r>
              <a:t/>
            </a:r>
            <a:endParaRPr/>
          </a:p>
          <a:p>
            <a:pPr indent="-228600" lvl="0" marL="457200" marR="0" rtl="0" algn="l">
              <a:lnSpc>
                <a:spcPct val="90000"/>
              </a:lnSpc>
              <a:spcBef>
                <a:spcPts val="0"/>
              </a:spcBef>
              <a:spcAft>
                <a:spcPts val="0"/>
              </a:spcAft>
              <a:buAutoNum type="arabicPeriod"/>
            </a:pPr>
            <a:r>
              <a:rPr lang="en-US"/>
              <a:t>Neighborhood size, i.e., </a:t>
            </a:r>
            <a:r>
              <a:rPr b="1" lang="en-US"/>
              <a:t>epsilon</a:t>
            </a:r>
            <a:r>
              <a:rPr lang="en-US"/>
              <a:t> and min number of samples: (DBSCAN)</a:t>
            </a:r>
          </a:p>
          <a:p>
            <a:pPr indent="0" lvl="0" marL="0" marR="0" rtl="0" algn="l">
              <a:lnSpc>
                <a:spcPct val="90000"/>
              </a:lnSpc>
              <a:spcBef>
                <a:spcPts val="0"/>
              </a:spcBef>
              <a:spcAft>
                <a:spcPts val="0"/>
              </a:spcAft>
              <a:buNone/>
            </a:pPr>
            <a:r>
              <a:t/>
            </a:r>
            <a:endParaRPr/>
          </a:p>
          <a:p>
            <a:pPr indent="0" lvl="0" marL="0" marR="0" rtl="0" algn="l">
              <a:lnSpc>
                <a:spcPct val="90000"/>
              </a:lnSpc>
              <a:spcBef>
                <a:spcPts val="0"/>
              </a:spcBef>
              <a:spcAft>
                <a:spcPts val="0"/>
              </a:spcAft>
              <a:buNone/>
            </a:pPr>
            <a:r>
              <a:t/>
            </a:r>
            <a:endParaRPr/>
          </a:p>
          <a:p>
            <a:pPr indent="0" lvl="0" marL="0" marR="0" rtl="0" algn="l">
              <a:lnSpc>
                <a:spcPct val="90000"/>
              </a:lnSpc>
              <a:spcBef>
                <a:spcPts val="1000"/>
              </a:spcBef>
              <a:buNone/>
            </a:pPr>
            <a:r>
              <a:t/>
            </a:r>
            <a:endParaRPr b="0" i="0" sz="2200" u="none" cap="none" strike="noStrike">
              <a:solidFill>
                <a:schemeClr val="lt1"/>
              </a:solidFill>
              <a:latin typeface="Questrial"/>
              <a:ea typeface="Questrial"/>
              <a:cs typeface="Questrial"/>
              <a:sym typeface="Questria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9FC5E8"/>
        </a:solidFill>
      </p:bgPr>
    </p:bg>
    <p:spTree>
      <p:nvGrpSpPr>
        <p:cNvPr id="251" name="Shape 251"/>
        <p:cNvGrpSpPr/>
        <p:nvPr/>
      </p:nvGrpSpPr>
      <p:grpSpPr>
        <a:xfrm>
          <a:off x="0" y="0"/>
          <a:ext cx="0" cy="0"/>
          <a:chOff x="0" y="0"/>
          <a:chExt cx="0" cy="0"/>
        </a:xfrm>
      </p:grpSpPr>
      <p:sp>
        <p:nvSpPr>
          <p:cNvPr id="252" name="Shape 252"/>
          <p:cNvSpPr txBox="1"/>
          <p:nvPr>
            <p:ph type="title"/>
          </p:nvPr>
        </p:nvSpPr>
        <p:spPr>
          <a:xfrm>
            <a:off x="2895600" y="764372"/>
            <a:ext cx="8610599" cy="1293027"/>
          </a:xfrm>
          <a:prstGeom prst="rect">
            <a:avLst/>
          </a:prstGeom>
          <a:noFill/>
          <a:ln>
            <a:noFill/>
          </a:ln>
        </p:spPr>
        <p:txBody>
          <a:bodyPr anchorCtr="0" anchor="ctr" bIns="45700" lIns="91425" rIns="91425" tIns="45700">
            <a:noAutofit/>
          </a:bodyPr>
          <a:lstStyle/>
          <a:p>
            <a:pPr indent="0" lvl="0" marL="0" marR="0" rtl="0" algn="r">
              <a:lnSpc>
                <a:spcPct val="90000"/>
              </a:lnSpc>
              <a:spcBef>
                <a:spcPts val="0"/>
              </a:spcBef>
              <a:buClr>
                <a:schemeClr val="lt1"/>
              </a:buClr>
              <a:buSzPct val="25000"/>
              <a:buFont typeface="Questrial"/>
              <a:buNone/>
            </a:pPr>
            <a:r>
              <a:rPr lang="en-US"/>
              <a:t>Distance Measures</a:t>
            </a:r>
          </a:p>
        </p:txBody>
      </p:sp>
      <p:sp>
        <p:nvSpPr>
          <p:cNvPr id="253" name="Shape 253"/>
          <p:cNvSpPr txBox="1"/>
          <p:nvPr>
            <p:ph idx="1" type="body"/>
          </p:nvPr>
        </p:nvSpPr>
        <p:spPr>
          <a:xfrm>
            <a:off x="685800" y="2194559"/>
            <a:ext cx="10820400" cy="4024124"/>
          </a:xfrm>
          <a:prstGeom prst="rect">
            <a:avLst/>
          </a:prstGeom>
          <a:noFill/>
          <a:ln>
            <a:noFill/>
          </a:ln>
        </p:spPr>
        <p:txBody>
          <a:bodyPr anchorCtr="0" anchor="t" bIns="45700" lIns="91425" rIns="91425" tIns="45700">
            <a:noAutofit/>
          </a:bodyPr>
          <a:lstStyle/>
          <a:p>
            <a:pPr indent="0" lvl="0" marL="0" marR="0" rtl="0" algn="l">
              <a:lnSpc>
                <a:spcPct val="90000"/>
              </a:lnSpc>
              <a:spcBef>
                <a:spcPts val="0"/>
              </a:spcBef>
              <a:spcAft>
                <a:spcPts val="0"/>
              </a:spcAft>
              <a:buNone/>
            </a:pPr>
            <a:r>
              <a:rPr lang="en-US"/>
              <a:t>1)	We tried Euclidean as well as Manhattan distances</a:t>
            </a:r>
          </a:p>
          <a:p>
            <a:pPr indent="0" lvl="0" marL="0" marR="0" rtl="0" algn="l">
              <a:lnSpc>
                <a:spcPct val="90000"/>
              </a:lnSpc>
              <a:spcBef>
                <a:spcPts val="0"/>
              </a:spcBef>
              <a:spcAft>
                <a:spcPts val="0"/>
              </a:spcAft>
              <a:buNone/>
            </a:pPr>
            <a:r>
              <a:t/>
            </a:r>
            <a:endParaRPr/>
          </a:p>
          <a:p>
            <a:pPr indent="0" lvl="0" marL="0" marR="0" rtl="0" algn="l">
              <a:lnSpc>
                <a:spcPct val="90000"/>
              </a:lnSpc>
              <a:spcBef>
                <a:spcPts val="0"/>
              </a:spcBef>
              <a:spcAft>
                <a:spcPts val="0"/>
              </a:spcAft>
              <a:buNone/>
            </a:pPr>
            <a:r>
              <a:rPr lang="en-US"/>
              <a:t>2)	‘’Reducing the exponent makes the other features play a bigger role in the distance calculation. The lower the exponent the less relevant a high difference in some given dimension will be’’</a:t>
            </a:r>
          </a:p>
          <a:p>
            <a:pPr indent="0" lvl="0" marL="0" marR="0" rtl="0" algn="l">
              <a:lnSpc>
                <a:spcPct val="90000"/>
              </a:lnSpc>
              <a:spcBef>
                <a:spcPts val="0"/>
              </a:spcBef>
              <a:spcAft>
                <a:spcPts val="0"/>
              </a:spcAft>
              <a:buNone/>
            </a:pPr>
            <a:r>
              <a:t/>
            </a:r>
            <a:endParaRPr/>
          </a:p>
          <a:p>
            <a:pPr indent="0" lvl="0" marL="0" marR="0" rtl="0" algn="l">
              <a:lnSpc>
                <a:spcPct val="90000"/>
              </a:lnSpc>
              <a:spcBef>
                <a:spcPts val="0"/>
              </a:spcBef>
              <a:spcAft>
                <a:spcPts val="0"/>
              </a:spcAft>
              <a:buNone/>
            </a:pPr>
            <a:r>
              <a:rPr lang="en-US"/>
              <a:t>3)	When we explicitely added a lot of weight to some attributes Euclidean performs better but for the general case of equally weighted attributes Manahatten is better</a:t>
            </a:r>
          </a:p>
          <a:p>
            <a:pPr indent="-228600" lvl="0" marL="228600" marR="0" rtl="0" algn="l">
              <a:lnSpc>
                <a:spcPct val="90000"/>
              </a:lnSpc>
              <a:spcBef>
                <a:spcPts val="1000"/>
              </a:spcBef>
              <a:buClr>
                <a:schemeClr val="lt1"/>
              </a:buClr>
              <a:buSzPct val="100000"/>
              <a:buFont typeface="Arial"/>
              <a:buNone/>
            </a:pPr>
            <a:r>
              <a:t/>
            </a:r>
            <a:endParaRPr b="0" i="0" sz="2200" u="none" cap="none" strike="noStrike">
              <a:solidFill>
                <a:schemeClr val="lt1"/>
              </a:solidFill>
              <a:latin typeface="Questrial"/>
              <a:ea typeface="Questrial"/>
              <a:cs typeface="Questrial"/>
              <a:sym typeface="Quest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9FC5E8"/>
        </a:solidFill>
      </p:bgPr>
    </p:bg>
    <p:spTree>
      <p:nvGrpSpPr>
        <p:cNvPr id="257" name="Shape 257"/>
        <p:cNvGrpSpPr/>
        <p:nvPr/>
      </p:nvGrpSpPr>
      <p:grpSpPr>
        <a:xfrm>
          <a:off x="0" y="0"/>
          <a:ext cx="0" cy="0"/>
          <a:chOff x="0" y="0"/>
          <a:chExt cx="0" cy="0"/>
        </a:xfrm>
      </p:grpSpPr>
      <p:sp>
        <p:nvSpPr>
          <p:cNvPr id="258" name="Shape 258"/>
          <p:cNvSpPr txBox="1"/>
          <p:nvPr>
            <p:ph type="title"/>
          </p:nvPr>
        </p:nvSpPr>
        <p:spPr>
          <a:xfrm>
            <a:off x="2895600" y="764372"/>
            <a:ext cx="8610599" cy="1293027"/>
          </a:xfrm>
          <a:prstGeom prst="rect">
            <a:avLst/>
          </a:prstGeom>
          <a:noFill/>
          <a:ln>
            <a:noFill/>
          </a:ln>
        </p:spPr>
        <p:txBody>
          <a:bodyPr anchorCtr="0" anchor="ctr" bIns="45700" lIns="91425" rIns="91425" tIns="45700">
            <a:noAutofit/>
          </a:bodyPr>
          <a:lstStyle/>
          <a:p>
            <a:pPr indent="0" lvl="0" marL="0" marR="0" rtl="0" algn="r">
              <a:lnSpc>
                <a:spcPct val="90000"/>
              </a:lnSpc>
              <a:spcBef>
                <a:spcPts val="0"/>
              </a:spcBef>
              <a:buClr>
                <a:schemeClr val="lt1"/>
              </a:buClr>
              <a:buSzPct val="25000"/>
              <a:buFont typeface="Questrial"/>
              <a:buNone/>
            </a:pPr>
            <a:r>
              <a:rPr lang="en-US"/>
              <a:t>Failures/Challenges</a:t>
            </a:r>
          </a:p>
        </p:txBody>
      </p:sp>
      <p:sp>
        <p:nvSpPr>
          <p:cNvPr id="259" name="Shape 259"/>
          <p:cNvSpPr txBox="1"/>
          <p:nvPr>
            <p:ph idx="1" type="body"/>
          </p:nvPr>
        </p:nvSpPr>
        <p:spPr>
          <a:xfrm>
            <a:off x="685800" y="2194550"/>
            <a:ext cx="3473100" cy="4024200"/>
          </a:xfrm>
          <a:prstGeom prst="rect">
            <a:avLst/>
          </a:prstGeom>
          <a:noFill/>
          <a:ln>
            <a:noFill/>
          </a:ln>
        </p:spPr>
        <p:txBody>
          <a:bodyPr anchorCtr="0" anchor="t" bIns="45700" lIns="91425" rIns="91425" tIns="45700">
            <a:noAutofit/>
          </a:bodyPr>
          <a:lstStyle/>
          <a:p>
            <a:pPr indent="-228600" lvl="0" marL="228600" marR="0" rtl="0" algn="l">
              <a:lnSpc>
                <a:spcPct val="90000"/>
              </a:lnSpc>
              <a:spcBef>
                <a:spcPts val="0"/>
              </a:spcBef>
              <a:buClr>
                <a:schemeClr val="lt1"/>
              </a:buClr>
              <a:buSzPct val="100000"/>
              <a:buFont typeface="Arial"/>
              <a:buNone/>
            </a:pPr>
            <a:r>
              <a:rPr lang="en-US"/>
              <a:t>Without considering weight of features:</a:t>
            </a:r>
          </a:p>
        </p:txBody>
      </p:sp>
      <p:pic>
        <p:nvPicPr>
          <p:cNvPr id="260" name="Shape 260"/>
          <p:cNvPicPr preferRelativeResize="0"/>
          <p:nvPr/>
        </p:nvPicPr>
        <p:blipFill rotWithShape="1">
          <a:blip r:embed="rId3">
            <a:alphaModFix/>
          </a:blip>
          <a:srcRect b="-30750" l="-2899" r="2900" t="30750"/>
          <a:stretch/>
        </p:blipFill>
        <p:spPr>
          <a:xfrm>
            <a:off x="3598699" y="2194550"/>
            <a:ext cx="8267350" cy="64581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9FC5E8"/>
        </a:solidFill>
      </p:bgPr>
    </p:bg>
    <p:spTree>
      <p:nvGrpSpPr>
        <p:cNvPr id="264" name="Shape 264"/>
        <p:cNvGrpSpPr/>
        <p:nvPr/>
      </p:nvGrpSpPr>
      <p:grpSpPr>
        <a:xfrm>
          <a:off x="0" y="0"/>
          <a:ext cx="0" cy="0"/>
          <a:chOff x="0" y="0"/>
          <a:chExt cx="0" cy="0"/>
        </a:xfrm>
      </p:grpSpPr>
      <p:sp>
        <p:nvSpPr>
          <p:cNvPr id="265" name="Shape 265"/>
          <p:cNvSpPr txBox="1"/>
          <p:nvPr>
            <p:ph type="title"/>
          </p:nvPr>
        </p:nvSpPr>
        <p:spPr>
          <a:xfrm>
            <a:off x="2895600" y="764372"/>
            <a:ext cx="8610600" cy="1293000"/>
          </a:xfrm>
          <a:prstGeom prst="rect">
            <a:avLst/>
          </a:prstGeom>
          <a:noFill/>
          <a:ln>
            <a:noFill/>
          </a:ln>
        </p:spPr>
        <p:txBody>
          <a:bodyPr anchorCtr="0" anchor="ctr" bIns="45700" lIns="91425" rIns="91425" tIns="45700">
            <a:noAutofit/>
          </a:bodyPr>
          <a:lstStyle/>
          <a:p>
            <a:pPr indent="0" lvl="0" marL="0" marR="0" rtl="0" algn="r">
              <a:lnSpc>
                <a:spcPct val="90000"/>
              </a:lnSpc>
              <a:spcBef>
                <a:spcPts val="0"/>
              </a:spcBef>
              <a:buClr>
                <a:schemeClr val="lt1"/>
              </a:buClr>
              <a:buSzPct val="25000"/>
              <a:buFont typeface="Questrial"/>
              <a:buNone/>
            </a:pPr>
            <a:r>
              <a:rPr lang="en-US"/>
              <a:t>Failures/Challenges</a:t>
            </a:r>
          </a:p>
        </p:txBody>
      </p:sp>
      <p:sp>
        <p:nvSpPr>
          <p:cNvPr id="266" name="Shape 266"/>
          <p:cNvSpPr txBox="1"/>
          <p:nvPr>
            <p:ph idx="1" type="body"/>
          </p:nvPr>
        </p:nvSpPr>
        <p:spPr>
          <a:xfrm>
            <a:off x="685800" y="2194559"/>
            <a:ext cx="10820400" cy="4024200"/>
          </a:xfrm>
          <a:prstGeom prst="rect">
            <a:avLst/>
          </a:prstGeom>
          <a:noFill/>
          <a:ln>
            <a:noFill/>
          </a:ln>
        </p:spPr>
        <p:txBody>
          <a:bodyPr anchorCtr="0" anchor="t" bIns="45700" lIns="91425" rIns="91425" tIns="45700">
            <a:noAutofit/>
          </a:bodyPr>
          <a:lstStyle/>
          <a:p>
            <a:pPr indent="-139700" lvl="0" marL="139700" marR="0" rtl="0" algn="l">
              <a:lnSpc>
                <a:spcPct val="90000"/>
              </a:lnSpc>
              <a:spcBef>
                <a:spcPts val="0"/>
              </a:spcBef>
              <a:buClr>
                <a:schemeClr val="lt1"/>
              </a:buClr>
              <a:buSzPct val="100000"/>
              <a:buFont typeface="Arial"/>
              <a:buNone/>
            </a:pPr>
            <a:r>
              <a:rPr lang="en-US"/>
              <a:t>Uneven density of points</a:t>
            </a:r>
          </a:p>
        </p:txBody>
      </p:sp>
      <p:sp>
        <p:nvSpPr>
          <p:cNvPr id="267" name="Shape 267"/>
          <p:cNvSpPr txBox="1"/>
          <p:nvPr/>
        </p:nvSpPr>
        <p:spPr>
          <a:xfrm>
            <a:off x="0" y="5138500"/>
            <a:ext cx="7597800" cy="3000000"/>
          </a:xfrm>
          <a:prstGeom prst="rect">
            <a:avLst/>
          </a:prstGeom>
          <a:noFill/>
          <a:ln>
            <a:noFill/>
          </a:ln>
        </p:spPr>
        <p:txBody>
          <a:bodyPr anchorCtr="0" anchor="ctr" bIns="91425" lIns="91425" rIns="91425" tIns="91425">
            <a:noAutofit/>
          </a:bodyPr>
          <a:lstStyle/>
          <a:p>
            <a:pPr lvl="0" rtl="0">
              <a:spcBef>
                <a:spcPts val="0"/>
              </a:spcBef>
              <a:buNone/>
            </a:pPr>
            <a:r>
              <a:rPr lang="en-US"/>
              <a:t>http://www.naftaliharris.com/blog/visualizing-dbscan-clustering/</a:t>
            </a:r>
          </a:p>
        </p:txBody>
      </p:sp>
      <p:pic>
        <p:nvPicPr>
          <p:cNvPr id="268" name="Shape 268"/>
          <p:cNvPicPr preferRelativeResize="0"/>
          <p:nvPr/>
        </p:nvPicPr>
        <p:blipFill>
          <a:blip r:embed="rId3">
            <a:alphaModFix/>
          </a:blip>
          <a:stretch>
            <a:fillRect/>
          </a:stretch>
        </p:blipFill>
        <p:spPr>
          <a:xfrm>
            <a:off x="6994075" y="2681324"/>
            <a:ext cx="4230799" cy="3537425"/>
          </a:xfrm>
          <a:prstGeom prst="rect">
            <a:avLst/>
          </a:prstGeom>
          <a:noFill/>
          <a:ln>
            <a:noFill/>
          </a:ln>
        </p:spPr>
      </p:pic>
      <p:pic>
        <p:nvPicPr>
          <p:cNvPr descr="Screen Shot 2016-08-02 at 9.17.31 AM.png" id="269" name="Shape 269"/>
          <p:cNvPicPr preferRelativeResize="0"/>
          <p:nvPr/>
        </p:nvPicPr>
        <p:blipFill>
          <a:blip r:embed="rId4">
            <a:alphaModFix/>
          </a:blip>
          <a:stretch>
            <a:fillRect/>
          </a:stretch>
        </p:blipFill>
        <p:spPr>
          <a:xfrm>
            <a:off x="1944324" y="2746049"/>
            <a:ext cx="4008373" cy="34174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9FC5E8"/>
        </a:solidFill>
      </p:bgPr>
    </p:bg>
    <p:spTree>
      <p:nvGrpSpPr>
        <p:cNvPr id="154" name="Shape 154"/>
        <p:cNvGrpSpPr/>
        <p:nvPr/>
      </p:nvGrpSpPr>
      <p:grpSpPr>
        <a:xfrm>
          <a:off x="0" y="0"/>
          <a:ext cx="0" cy="0"/>
          <a:chOff x="0" y="0"/>
          <a:chExt cx="0" cy="0"/>
        </a:xfrm>
      </p:grpSpPr>
      <p:sp>
        <p:nvSpPr>
          <p:cNvPr id="155" name="Shape 155"/>
          <p:cNvSpPr txBox="1"/>
          <p:nvPr>
            <p:ph type="title"/>
          </p:nvPr>
        </p:nvSpPr>
        <p:spPr>
          <a:xfrm>
            <a:off x="2895600" y="764372"/>
            <a:ext cx="8610600" cy="1293000"/>
          </a:xfrm>
          <a:prstGeom prst="rect">
            <a:avLst/>
          </a:prstGeom>
        </p:spPr>
        <p:txBody>
          <a:bodyPr anchorCtr="0" anchor="ctr" bIns="91425" lIns="91425" rIns="91425" tIns="91425">
            <a:noAutofit/>
          </a:bodyPr>
          <a:lstStyle/>
          <a:p>
            <a:pPr lvl="0">
              <a:spcBef>
                <a:spcPts val="0"/>
              </a:spcBef>
              <a:buNone/>
            </a:pPr>
            <a:r>
              <a:rPr lang="en-US"/>
              <a:t>The Story</a:t>
            </a:r>
          </a:p>
        </p:txBody>
      </p:sp>
      <p:sp>
        <p:nvSpPr>
          <p:cNvPr id="156" name="Shape 156"/>
          <p:cNvSpPr txBox="1"/>
          <p:nvPr>
            <p:ph idx="1" type="body"/>
          </p:nvPr>
        </p:nvSpPr>
        <p:spPr>
          <a:xfrm>
            <a:off x="685800" y="2194559"/>
            <a:ext cx="10820400" cy="4024200"/>
          </a:xfrm>
          <a:prstGeom prst="rect">
            <a:avLst/>
          </a:prstGeom>
        </p:spPr>
        <p:txBody>
          <a:bodyPr anchorCtr="0" anchor="t" bIns="91425" lIns="91425" rIns="91425" tIns="91425">
            <a:noAutofit/>
          </a:bodyPr>
          <a:lstStyle/>
          <a:p>
            <a:pPr indent="-69850" lvl="0" marL="0">
              <a:spcBef>
                <a:spcPts val="0"/>
              </a:spcBef>
              <a:buClr>
                <a:schemeClr val="dk1"/>
              </a:buClr>
              <a:buSzPct val="50000"/>
              <a:buFont typeface="Arial"/>
              <a:buNone/>
            </a:pPr>
            <a:r>
              <a:rPr lang="en-US">
                <a:latin typeface="Arial"/>
                <a:ea typeface="Arial"/>
                <a:cs typeface="Arial"/>
                <a:sym typeface="Arial"/>
              </a:rPr>
              <a:t>•If a civil engineer is trying to buy construction equipment, they want to evaluate products and weigh the costs and benefits of each product</a:t>
            </a:r>
          </a:p>
          <a:p>
            <a:pPr indent="-69850" lvl="0" marL="0">
              <a:spcBef>
                <a:spcPts val="0"/>
              </a:spcBef>
              <a:buClr>
                <a:schemeClr val="dk1"/>
              </a:buClr>
              <a:buSzPct val="50000"/>
              <a:buFont typeface="Arial"/>
              <a:buNone/>
            </a:pPr>
            <a:r>
              <a:t/>
            </a:r>
            <a:endParaRPr>
              <a:latin typeface="Arial"/>
              <a:ea typeface="Arial"/>
              <a:cs typeface="Arial"/>
              <a:sym typeface="Arial"/>
            </a:endParaRPr>
          </a:p>
          <a:p>
            <a:pPr indent="-69850" lvl="0" marL="0">
              <a:spcBef>
                <a:spcPts val="0"/>
              </a:spcBef>
              <a:buClr>
                <a:schemeClr val="dk1"/>
              </a:buClr>
              <a:buSzPct val="50000"/>
              <a:buFont typeface="Arial"/>
              <a:buNone/>
            </a:pPr>
            <a:r>
              <a:rPr lang="en-US">
                <a:latin typeface="Arial"/>
                <a:ea typeface="Arial"/>
                <a:cs typeface="Arial"/>
                <a:sym typeface="Arial"/>
              </a:rPr>
              <a:t>•It takes a very long time to extract features the user wants to compare for each product using copy and paste</a:t>
            </a:r>
          </a:p>
          <a:p>
            <a:pPr indent="-69850" lvl="0" marL="0">
              <a:spcBef>
                <a:spcPts val="0"/>
              </a:spcBef>
              <a:buClr>
                <a:schemeClr val="dk1"/>
              </a:buClr>
              <a:buSzPct val="50000"/>
              <a:buFont typeface="Arial"/>
              <a:buNone/>
            </a:pPr>
            <a:r>
              <a:t/>
            </a:r>
            <a:endParaRPr>
              <a:latin typeface="Arial"/>
              <a:ea typeface="Arial"/>
              <a:cs typeface="Arial"/>
              <a:sym typeface="Arial"/>
            </a:endParaRPr>
          </a:p>
          <a:p>
            <a:pPr indent="-69850" lvl="0" marL="0">
              <a:spcBef>
                <a:spcPts val="500"/>
              </a:spcBef>
              <a:buClr>
                <a:schemeClr val="dk1"/>
              </a:buClr>
              <a:buSzPct val="55000"/>
              <a:buFont typeface="Arial"/>
              <a:buNone/>
            </a:pPr>
            <a:r>
              <a:rPr lang="en-US" sz="2000">
                <a:latin typeface="Arial"/>
                <a:ea typeface="Arial"/>
                <a:cs typeface="Arial"/>
                <a:sym typeface="Arial"/>
              </a:rPr>
              <a:t>•Once the user selects the features he wants, the Web Data View Tool will export this to excel and then he can simply sort the categories or run an excel macro to make his decision.</a:t>
            </a:r>
          </a:p>
          <a:p>
            <a:pPr lvl="0">
              <a:spcBef>
                <a:spcPts val="0"/>
              </a:spcBef>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9FC5E8"/>
        </a:solidFill>
      </p:bgPr>
    </p:bg>
    <p:spTree>
      <p:nvGrpSpPr>
        <p:cNvPr id="273" name="Shape 273"/>
        <p:cNvGrpSpPr/>
        <p:nvPr/>
      </p:nvGrpSpPr>
      <p:grpSpPr>
        <a:xfrm>
          <a:off x="0" y="0"/>
          <a:ext cx="0" cy="0"/>
          <a:chOff x="0" y="0"/>
          <a:chExt cx="0" cy="0"/>
        </a:xfrm>
      </p:grpSpPr>
      <p:sp>
        <p:nvSpPr>
          <p:cNvPr id="274" name="Shape 274"/>
          <p:cNvSpPr txBox="1"/>
          <p:nvPr>
            <p:ph type="title"/>
          </p:nvPr>
        </p:nvSpPr>
        <p:spPr>
          <a:xfrm>
            <a:off x="2895600" y="764372"/>
            <a:ext cx="8610600" cy="1293000"/>
          </a:xfrm>
          <a:prstGeom prst="rect">
            <a:avLst/>
          </a:prstGeom>
          <a:noFill/>
          <a:ln>
            <a:noFill/>
          </a:ln>
        </p:spPr>
        <p:txBody>
          <a:bodyPr anchorCtr="0" anchor="ctr" bIns="45700" lIns="91425" rIns="91425" tIns="45700">
            <a:noAutofit/>
          </a:bodyPr>
          <a:lstStyle/>
          <a:p>
            <a:pPr indent="0" lvl="0" marL="0" marR="0" rtl="0" algn="r">
              <a:lnSpc>
                <a:spcPct val="90000"/>
              </a:lnSpc>
              <a:spcBef>
                <a:spcPts val="0"/>
              </a:spcBef>
              <a:buClr>
                <a:schemeClr val="lt1"/>
              </a:buClr>
              <a:buSzPct val="25000"/>
              <a:buFont typeface="Questrial"/>
              <a:buNone/>
            </a:pPr>
            <a:r>
              <a:rPr lang="en-US"/>
              <a:t>Statistical Results</a:t>
            </a:r>
          </a:p>
        </p:txBody>
      </p:sp>
      <p:sp>
        <p:nvSpPr>
          <p:cNvPr id="275" name="Shape 275"/>
          <p:cNvSpPr txBox="1"/>
          <p:nvPr>
            <p:ph idx="1" type="body"/>
          </p:nvPr>
        </p:nvSpPr>
        <p:spPr>
          <a:xfrm>
            <a:off x="685800" y="2194559"/>
            <a:ext cx="10820400" cy="4024200"/>
          </a:xfrm>
          <a:prstGeom prst="rect">
            <a:avLst/>
          </a:prstGeom>
          <a:noFill/>
          <a:ln>
            <a:noFill/>
          </a:ln>
        </p:spPr>
        <p:txBody>
          <a:bodyPr anchorCtr="0" anchor="t" bIns="45700" lIns="91425" rIns="91425" tIns="45700">
            <a:noAutofit/>
          </a:bodyPr>
          <a:lstStyle/>
          <a:p>
            <a:pPr indent="-228600" lvl="0" marL="457200" rtl="0">
              <a:spcBef>
                <a:spcPts val="0"/>
              </a:spcBef>
              <a:buAutoNum type="arabicParenR"/>
            </a:pPr>
            <a:r>
              <a:rPr lang="en-US"/>
              <a:t>The reason why we did not use common clustering performance criteria is because the visual performance is more important to our users. </a:t>
            </a:r>
          </a:p>
          <a:p>
            <a:pPr indent="-69850" lvl="0" marL="0" rtl="0">
              <a:spcBef>
                <a:spcPts val="0"/>
              </a:spcBef>
              <a:buClr>
                <a:schemeClr val="dk1"/>
              </a:buClr>
              <a:buSzPct val="50000"/>
              <a:buFont typeface="Arial"/>
              <a:buNone/>
            </a:pPr>
            <a:r>
              <a:t/>
            </a:r>
            <a:endParaRPr/>
          </a:p>
          <a:p>
            <a:pPr indent="-69850" lvl="0" marL="0" rtl="0">
              <a:spcBef>
                <a:spcPts val="0"/>
              </a:spcBef>
              <a:buClr>
                <a:schemeClr val="dk1"/>
              </a:buClr>
              <a:buSzPct val="50000"/>
              <a:buFont typeface="Arial"/>
              <a:buNone/>
            </a:pPr>
            <a:r>
              <a:rPr lang="en-US"/>
              <a:t>2) 	Our Metric : </a:t>
            </a:r>
          </a:p>
          <a:p>
            <a:pPr indent="-69850" lvl="0" marL="0" rtl="0">
              <a:spcBef>
                <a:spcPts val="0"/>
              </a:spcBef>
              <a:buClr>
                <a:schemeClr val="dk1"/>
              </a:buClr>
              <a:buSzPct val="50000"/>
              <a:buFont typeface="Arial"/>
              <a:buNone/>
            </a:pPr>
            <a:r>
              <a:rPr lang="en-US"/>
              <a:t>	Pictures</a:t>
            </a:r>
          </a:p>
          <a:p>
            <a:pPr indent="-69850" lvl="0" marL="0" rtl="0">
              <a:spcBef>
                <a:spcPts val="0"/>
              </a:spcBef>
              <a:buClr>
                <a:schemeClr val="dk1"/>
              </a:buClr>
              <a:buSzPct val="50000"/>
              <a:buFont typeface="Arial"/>
              <a:buNone/>
            </a:pPr>
            <a:r>
              <a:rPr lang="en-US"/>
              <a:t>	Price</a:t>
            </a:r>
          </a:p>
          <a:p>
            <a:pPr indent="-69850" lvl="0" marL="0" rtl="0">
              <a:spcBef>
                <a:spcPts val="0"/>
              </a:spcBef>
              <a:buClr>
                <a:schemeClr val="dk1"/>
              </a:buClr>
              <a:buSzPct val="50000"/>
              <a:buFont typeface="Arial"/>
              <a:buNone/>
            </a:pPr>
            <a:r>
              <a:rPr lang="en-US"/>
              <a:t>	Rating</a:t>
            </a:r>
          </a:p>
          <a:p>
            <a:pPr indent="-69850" lvl="0" marL="0" rtl="0">
              <a:spcBef>
                <a:spcPts val="0"/>
              </a:spcBef>
              <a:buClr>
                <a:schemeClr val="dk1"/>
              </a:buClr>
              <a:buSzPct val="50000"/>
              <a:buFont typeface="Arial"/>
              <a:buNone/>
            </a:pPr>
            <a:r>
              <a:rPr lang="en-US"/>
              <a:t>	Specification</a:t>
            </a:r>
          </a:p>
          <a:p>
            <a:pPr indent="-69850" lvl="0" marL="0" rtl="0">
              <a:spcBef>
                <a:spcPts val="0"/>
              </a:spcBef>
              <a:buClr>
                <a:schemeClr val="dk1"/>
              </a:buClr>
              <a:buSzPct val="50000"/>
              <a:buFont typeface="Arial"/>
              <a:buNone/>
            </a:pPr>
            <a:r>
              <a:rPr lang="en-US"/>
              <a:t>	Noise</a:t>
            </a:r>
          </a:p>
          <a:p>
            <a:pPr indent="387350" lvl="0" marL="1371600" rtl="0">
              <a:spcBef>
                <a:spcPts val="0"/>
              </a:spcBef>
              <a:buClr>
                <a:schemeClr val="dk1"/>
              </a:buClr>
              <a:buSzPct val="50000"/>
              <a:buFont typeface="Arial"/>
              <a:buNone/>
            </a:pPr>
            <a:r>
              <a:rPr lang="en-US"/>
              <a:t>Satisfactory &gt;= 75%</a:t>
            </a:r>
          </a:p>
          <a:p>
            <a:pPr indent="387350" lvl="0" marL="1371600" rtl="0">
              <a:spcBef>
                <a:spcPts val="0"/>
              </a:spcBef>
              <a:buClr>
                <a:schemeClr val="dk1"/>
              </a:buClr>
              <a:buSzPct val="50000"/>
              <a:buFont typeface="Arial"/>
              <a:buNone/>
            </a:pPr>
            <a:r>
              <a:rPr lang="en-US"/>
              <a:t>Fair &gt;= 60 %&lt; 75%</a:t>
            </a:r>
          </a:p>
          <a:p>
            <a:pPr indent="387350" lvl="0" marL="1371600" rtl="0">
              <a:spcBef>
                <a:spcPts val="0"/>
              </a:spcBef>
              <a:buClr>
                <a:schemeClr val="dk1"/>
              </a:buClr>
              <a:buSzPct val="50000"/>
              <a:buFont typeface="Arial"/>
              <a:buNone/>
            </a:pPr>
            <a:r>
              <a:rPr lang="en-US"/>
              <a:t>Not Satisfactory &lt;60%</a:t>
            </a: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9FC5E8"/>
        </a:solidFill>
      </p:bgPr>
    </p:bg>
    <p:spTree>
      <p:nvGrpSpPr>
        <p:cNvPr id="279" name="Shape 279"/>
        <p:cNvGrpSpPr/>
        <p:nvPr/>
      </p:nvGrpSpPr>
      <p:grpSpPr>
        <a:xfrm>
          <a:off x="0" y="0"/>
          <a:ext cx="0" cy="0"/>
          <a:chOff x="0" y="0"/>
          <a:chExt cx="0" cy="0"/>
        </a:xfrm>
      </p:grpSpPr>
      <p:sp>
        <p:nvSpPr>
          <p:cNvPr id="280" name="Shape 280"/>
          <p:cNvSpPr txBox="1"/>
          <p:nvPr>
            <p:ph type="title"/>
          </p:nvPr>
        </p:nvSpPr>
        <p:spPr>
          <a:xfrm>
            <a:off x="2895600" y="764372"/>
            <a:ext cx="8610600" cy="1293000"/>
          </a:xfrm>
          <a:prstGeom prst="rect">
            <a:avLst/>
          </a:prstGeom>
          <a:noFill/>
          <a:ln>
            <a:noFill/>
          </a:ln>
        </p:spPr>
        <p:txBody>
          <a:bodyPr anchorCtr="0" anchor="ctr" bIns="45700" lIns="91425" rIns="91425" tIns="45700">
            <a:noAutofit/>
          </a:bodyPr>
          <a:lstStyle/>
          <a:p>
            <a:pPr indent="0" lvl="0" marL="0" marR="0" rtl="0" algn="r">
              <a:lnSpc>
                <a:spcPct val="90000"/>
              </a:lnSpc>
              <a:spcBef>
                <a:spcPts val="0"/>
              </a:spcBef>
              <a:buClr>
                <a:schemeClr val="lt1"/>
              </a:buClr>
              <a:buSzPct val="25000"/>
              <a:buFont typeface="Questrial"/>
              <a:buNone/>
            </a:pPr>
            <a:r>
              <a:rPr lang="en-US"/>
              <a:t>Statistical Results</a:t>
            </a:r>
          </a:p>
        </p:txBody>
      </p:sp>
      <p:pic>
        <p:nvPicPr>
          <p:cNvPr descr="Screen Shot 2016-08-02 at 8.44.58 AM.png" id="281" name="Shape 281"/>
          <p:cNvPicPr preferRelativeResize="0"/>
          <p:nvPr/>
        </p:nvPicPr>
        <p:blipFill>
          <a:blip r:embed="rId3">
            <a:alphaModFix/>
          </a:blip>
          <a:stretch>
            <a:fillRect/>
          </a:stretch>
        </p:blipFill>
        <p:spPr>
          <a:xfrm>
            <a:off x="620075" y="2057375"/>
            <a:ext cx="10886127" cy="36225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9FC5E8"/>
        </a:solidFill>
      </p:bgPr>
    </p:bg>
    <p:spTree>
      <p:nvGrpSpPr>
        <p:cNvPr id="285" name="Shape 285"/>
        <p:cNvGrpSpPr/>
        <p:nvPr/>
      </p:nvGrpSpPr>
      <p:grpSpPr>
        <a:xfrm>
          <a:off x="0" y="0"/>
          <a:ext cx="0" cy="0"/>
          <a:chOff x="0" y="0"/>
          <a:chExt cx="0" cy="0"/>
        </a:xfrm>
      </p:grpSpPr>
      <p:sp>
        <p:nvSpPr>
          <p:cNvPr id="286" name="Shape 286"/>
          <p:cNvSpPr txBox="1"/>
          <p:nvPr>
            <p:ph idx="1" type="body"/>
          </p:nvPr>
        </p:nvSpPr>
        <p:spPr>
          <a:xfrm>
            <a:off x="685800" y="2751534"/>
            <a:ext cx="10820400" cy="4024200"/>
          </a:xfrm>
          <a:prstGeom prst="rect">
            <a:avLst/>
          </a:prstGeom>
          <a:noFill/>
          <a:ln>
            <a:noFill/>
          </a:ln>
        </p:spPr>
        <p:txBody>
          <a:bodyPr anchorCtr="0" anchor="t" bIns="45700" lIns="91425" rIns="91425" tIns="45700">
            <a:noAutofit/>
          </a:bodyPr>
          <a:lstStyle/>
          <a:p>
            <a:pPr indent="-228600" lvl="0" marL="228600" marR="0" rtl="0" algn="ctr">
              <a:lnSpc>
                <a:spcPct val="90000"/>
              </a:lnSpc>
              <a:spcBef>
                <a:spcPts val="0"/>
              </a:spcBef>
              <a:buClr>
                <a:schemeClr val="lt1"/>
              </a:buClr>
              <a:buSzPct val="45833"/>
              <a:buFont typeface="Arial"/>
              <a:buNone/>
            </a:pPr>
            <a:r>
              <a:rPr lang="en-US" sz="4800"/>
              <a:t>Thank You!!!</a:t>
            </a: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9FC5E8"/>
        </a:solidFill>
      </p:bgPr>
    </p:bg>
    <p:spTree>
      <p:nvGrpSpPr>
        <p:cNvPr id="160" name="Shape 160"/>
        <p:cNvGrpSpPr/>
        <p:nvPr/>
      </p:nvGrpSpPr>
      <p:grpSpPr>
        <a:xfrm>
          <a:off x="0" y="0"/>
          <a:ext cx="0" cy="0"/>
          <a:chOff x="0" y="0"/>
          <a:chExt cx="0" cy="0"/>
        </a:xfrm>
      </p:grpSpPr>
      <p:sp>
        <p:nvSpPr>
          <p:cNvPr id="161" name="Shape 161"/>
          <p:cNvSpPr txBox="1"/>
          <p:nvPr>
            <p:ph type="title"/>
          </p:nvPr>
        </p:nvSpPr>
        <p:spPr>
          <a:xfrm>
            <a:off x="2895600" y="764372"/>
            <a:ext cx="8610599" cy="1293027"/>
          </a:xfrm>
          <a:prstGeom prst="rect">
            <a:avLst/>
          </a:prstGeom>
          <a:noFill/>
          <a:ln>
            <a:noFill/>
          </a:ln>
        </p:spPr>
        <p:txBody>
          <a:bodyPr anchorCtr="0" anchor="ctr" bIns="45700" lIns="91425" rIns="91425" tIns="45700">
            <a:noAutofit/>
          </a:bodyPr>
          <a:lstStyle/>
          <a:p>
            <a:pPr indent="0" lvl="0" marL="0" marR="0" rtl="0" algn="r">
              <a:lnSpc>
                <a:spcPct val="90000"/>
              </a:lnSpc>
              <a:spcBef>
                <a:spcPts val="0"/>
              </a:spcBef>
              <a:buClr>
                <a:schemeClr val="lt1"/>
              </a:buClr>
              <a:buSzPct val="25000"/>
              <a:buFont typeface="Questrial"/>
              <a:buNone/>
            </a:pPr>
            <a:r>
              <a:rPr lang="en-US"/>
              <a:t>The Problem</a:t>
            </a:r>
          </a:p>
        </p:txBody>
      </p:sp>
      <p:sp>
        <p:nvSpPr>
          <p:cNvPr id="162" name="Shape 162"/>
          <p:cNvSpPr txBox="1"/>
          <p:nvPr>
            <p:ph idx="1" type="body"/>
          </p:nvPr>
        </p:nvSpPr>
        <p:spPr>
          <a:xfrm>
            <a:off x="685800" y="1585650"/>
            <a:ext cx="10820400" cy="4928700"/>
          </a:xfrm>
          <a:prstGeom prst="rect">
            <a:avLst/>
          </a:prstGeom>
          <a:noFill/>
          <a:ln>
            <a:noFill/>
          </a:ln>
        </p:spPr>
        <p:txBody>
          <a:bodyPr anchorCtr="0" anchor="t" bIns="45700" lIns="91425" rIns="91425" tIns="45700">
            <a:noAutofit/>
          </a:bodyPr>
          <a:lstStyle/>
          <a:p>
            <a:pPr indent="0" lvl="0" marL="0" marR="0" rtl="0" algn="l">
              <a:lnSpc>
                <a:spcPct val="90000"/>
              </a:lnSpc>
              <a:spcBef>
                <a:spcPts val="1000"/>
              </a:spcBef>
              <a:spcAft>
                <a:spcPts val="0"/>
              </a:spcAft>
              <a:buNone/>
            </a:pPr>
            <a:r>
              <a:t/>
            </a:r>
            <a:endParaRPr b="0" i="0" sz="2200" u="none" cap="none" strike="noStrike">
              <a:solidFill>
                <a:schemeClr val="lt1"/>
              </a:solidFill>
              <a:latin typeface="Questrial"/>
              <a:ea typeface="Questrial"/>
              <a:cs typeface="Questrial"/>
              <a:sym typeface="Questrial"/>
            </a:endParaRPr>
          </a:p>
          <a:p>
            <a:pPr indent="-228600" lvl="0" marL="228600" marR="0" rtl="0" algn="l">
              <a:lnSpc>
                <a:spcPct val="90000"/>
              </a:lnSpc>
              <a:spcBef>
                <a:spcPts val="1000"/>
              </a:spcBef>
              <a:spcAft>
                <a:spcPts val="0"/>
              </a:spcAft>
              <a:buClr>
                <a:schemeClr val="lt1"/>
              </a:buClr>
              <a:buSzPct val="100000"/>
              <a:buFont typeface="Arial"/>
              <a:buChar char="•"/>
            </a:pPr>
            <a:r>
              <a:rPr lang="en-US"/>
              <a:t>It is not possible to assimilate results from multiple websites to compare in general</a:t>
            </a:r>
          </a:p>
          <a:p>
            <a:pPr indent="0" lvl="0" marL="0" marR="0" rtl="0" algn="l">
              <a:lnSpc>
                <a:spcPct val="90000"/>
              </a:lnSpc>
              <a:spcBef>
                <a:spcPts val="1000"/>
              </a:spcBef>
              <a:spcAft>
                <a:spcPts val="0"/>
              </a:spcAft>
              <a:buNone/>
            </a:pPr>
            <a:r>
              <a:t/>
            </a:r>
            <a:endParaRPr/>
          </a:p>
          <a:p>
            <a:pPr indent="-228600" lvl="0" marL="228600" marR="0" rtl="0" algn="l">
              <a:lnSpc>
                <a:spcPct val="90000"/>
              </a:lnSpc>
              <a:spcBef>
                <a:spcPts val="1000"/>
              </a:spcBef>
              <a:spcAft>
                <a:spcPts val="0"/>
              </a:spcAft>
              <a:buClr>
                <a:schemeClr val="lt1"/>
              </a:buClr>
              <a:buSzPct val="100000"/>
              <a:buFont typeface="Arial"/>
              <a:buChar char="•"/>
            </a:pPr>
            <a:r>
              <a:rPr b="0" i="0" lang="en-US" sz="2200" u="none" cap="none" strike="noStrike">
                <a:solidFill>
                  <a:schemeClr val="lt1"/>
                </a:solidFill>
                <a:latin typeface="Questrial"/>
                <a:ea typeface="Questrial"/>
                <a:cs typeface="Questrial"/>
                <a:sym typeface="Questrial"/>
              </a:rPr>
              <a:t>This is a clustering problem because</a:t>
            </a:r>
            <a:r>
              <a:rPr lang="en-US"/>
              <a:t> a lot of web pages use very different criteria to describe and classification is restrictive</a:t>
            </a:r>
          </a:p>
          <a:p>
            <a:pPr indent="0" lvl="0" marL="0" marR="0" rtl="0" algn="l">
              <a:lnSpc>
                <a:spcPct val="90000"/>
              </a:lnSpc>
              <a:spcBef>
                <a:spcPts val="1000"/>
              </a:spcBef>
              <a:spcAft>
                <a:spcPts val="0"/>
              </a:spcAft>
              <a:buNone/>
            </a:pPr>
            <a:r>
              <a:t/>
            </a:r>
            <a:endParaRPr/>
          </a:p>
          <a:p>
            <a:pPr indent="-228600" lvl="0" marL="228600" marR="0" rtl="0" algn="l">
              <a:lnSpc>
                <a:spcPct val="90000"/>
              </a:lnSpc>
              <a:spcBef>
                <a:spcPts val="1000"/>
              </a:spcBef>
              <a:spcAft>
                <a:spcPts val="0"/>
              </a:spcAft>
              <a:buClr>
                <a:schemeClr val="lt1"/>
              </a:buClr>
              <a:buSzPct val="100000"/>
              <a:buFont typeface="Arial"/>
              <a:buChar char="•"/>
            </a:pPr>
            <a:r>
              <a:rPr b="0" i="0" lang="en-US" sz="2200" u="none" cap="none" strike="noStrike">
                <a:solidFill>
                  <a:schemeClr val="lt1"/>
                </a:solidFill>
                <a:latin typeface="Questrial"/>
                <a:ea typeface="Questrial"/>
                <a:cs typeface="Questrial"/>
                <a:sym typeface="Questrial"/>
              </a:rPr>
              <a:t>Input: </a:t>
            </a:r>
            <a:r>
              <a:rPr lang="en-US"/>
              <a:t>The user has to click on a visual block</a:t>
            </a:r>
          </a:p>
          <a:p>
            <a:pPr indent="0" lvl="0" marL="0" marR="0" rtl="0" algn="l">
              <a:lnSpc>
                <a:spcPct val="90000"/>
              </a:lnSpc>
              <a:spcBef>
                <a:spcPts val="1000"/>
              </a:spcBef>
              <a:spcAft>
                <a:spcPts val="0"/>
              </a:spcAft>
              <a:buNone/>
            </a:pPr>
            <a:r>
              <a:t/>
            </a:r>
            <a:endParaRPr/>
          </a:p>
          <a:p>
            <a:pPr indent="-228600" lvl="0" marL="228600" marR="0" rtl="0" algn="l">
              <a:lnSpc>
                <a:spcPct val="90000"/>
              </a:lnSpc>
              <a:spcBef>
                <a:spcPts val="1000"/>
              </a:spcBef>
              <a:spcAft>
                <a:spcPts val="0"/>
              </a:spcAft>
              <a:buClr>
                <a:schemeClr val="lt1"/>
              </a:buClr>
              <a:buSzPct val="100000"/>
              <a:buFont typeface="Arial"/>
              <a:buChar char="•"/>
            </a:pPr>
            <a:r>
              <a:rPr b="0" i="0" lang="en-US" sz="2200" u="none" cap="none" strike="noStrike">
                <a:solidFill>
                  <a:schemeClr val="lt1"/>
                </a:solidFill>
                <a:latin typeface="Questrial"/>
                <a:ea typeface="Questrial"/>
                <a:cs typeface="Questrial"/>
                <a:sym typeface="Questrial"/>
              </a:rPr>
              <a:t>Output: </a:t>
            </a:r>
            <a:r>
              <a:rPr lang="en-US"/>
              <a:t>The corresponding cluster will be highlighted</a:t>
            </a:r>
          </a:p>
          <a:p>
            <a:pPr indent="0" lvl="0" marL="0" marR="0" rtl="0" algn="l">
              <a:lnSpc>
                <a:spcPct val="90000"/>
              </a:lnSpc>
              <a:spcBef>
                <a:spcPts val="1000"/>
              </a:spcBef>
              <a:spcAft>
                <a:spcPts val="0"/>
              </a:spcAft>
              <a:buNone/>
            </a:pPr>
            <a:r>
              <a:t/>
            </a:r>
            <a:endParaRPr/>
          </a:p>
          <a:p>
            <a:pPr indent="-228600" lvl="0" marL="228600" marR="0" rtl="0" algn="l">
              <a:lnSpc>
                <a:spcPct val="90000"/>
              </a:lnSpc>
              <a:spcBef>
                <a:spcPts val="1000"/>
              </a:spcBef>
              <a:buClr>
                <a:schemeClr val="lt1"/>
              </a:buClr>
              <a:buSzPct val="100000"/>
              <a:buFont typeface="Arial"/>
              <a:buChar char="•"/>
            </a:pPr>
            <a:r>
              <a:rPr lang="en-US"/>
              <a:t>We extended our domain to any webpage that has a product/specification format </a:t>
            </a: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9FC5E8"/>
        </a:solidFill>
      </p:bgPr>
    </p:bg>
    <p:spTree>
      <p:nvGrpSpPr>
        <p:cNvPr id="166" name="Shape 166"/>
        <p:cNvGrpSpPr/>
        <p:nvPr/>
      </p:nvGrpSpPr>
      <p:grpSpPr>
        <a:xfrm>
          <a:off x="0" y="0"/>
          <a:ext cx="0" cy="0"/>
          <a:chOff x="0" y="0"/>
          <a:chExt cx="0" cy="0"/>
        </a:xfrm>
      </p:grpSpPr>
      <p:pic>
        <p:nvPicPr>
          <p:cNvPr id="167" name="Shape 167"/>
          <p:cNvPicPr preferRelativeResize="0"/>
          <p:nvPr/>
        </p:nvPicPr>
        <p:blipFill rotWithShape="1">
          <a:blip r:embed="rId3">
            <a:alphaModFix/>
          </a:blip>
          <a:srcRect b="0" l="0" r="0" t="0"/>
          <a:stretch/>
        </p:blipFill>
        <p:spPr>
          <a:xfrm>
            <a:off x="750277" y="703385"/>
            <a:ext cx="10058399" cy="628649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9FC5E8"/>
        </a:solidFill>
      </p:bgPr>
    </p:bg>
    <p:spTree>
      <p:nvGrpSpPr>
        <p:cNvPr id="171" name="Shape 171"/>
        <p:cNvGrpSpPr/>
        <p:nvPr/>
      </p:nvGrpSpPr>
      <p:grpSpPr>
        <a:xfrm>
          <a:off x="0" y="0"/>
          <a:ext cx="0" cy="0"/>
          <a:chOff x="0" y="0"/>
          <a:chExt cx="0" cy="0"/>
        </a:xfrm>
      </p:grpSpPr>
      <p:pic>
        <p:nvPicPr>
          <p:cNvPr id="172" name="Shape 172"/>
          <p:cNvPicPr preferRelativeResize="0"/>
          <p:nvPr>
            <p:ph idx="1" type="body"/>
          </p:nvPr>
        </p:nvPicPr>
        <p:blipFill rotWithShape="1">
          <a:blip r:embed="rId3">
            <a:alphaModFix/>
          </a:blip>
          <a:srcRect b="0" l="0" r="0" t="0"/>
          <a:stretch/>
        </p:blipFill>
        <p:spPr>
          <a:xfrm>
            <a:off x="1494595" y="239150"/>
            <a:ext cx="10153452" cy="634590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9FC5E8"/>
        </a:solidFill>
      </p:bgPr>
    </p:bg>
    <p:spTree>
      <p:nvGrpSpPr>
        <p:cNvPr id="177" name="Shape 177"/>
        <p:cNvGrpSpPr/>
        <p:nvPr/>
      </p:nvGrpSpPr>
      <p:grpSpPr>
        <a:xfrm>
          <a:off x="0" y="0"/>
          <a:ext cx="0" cy="0"/>
          <a:chOff x="0" y="0"/>
          <a:chExt cx="0" cy="0"/>
        </a:xfrm>
      </p:grpSpPr>
      <p:sp>
        <p:nvSpPr>
          <p:cNvPr id="178" name="Shape 178"/>
          <p:cNvSpPr txBox="1"/>
          <p:nvPr>
            <p:ph type="title"/>
          </p:nvPr>
        </p:nvSpPr>
        <p:spPr>
          <a:xfrm>
            <a:off x="2895600" y="764372"/>
            <a:ext cx="8610599" cy="1293027"/>
          </a:xfrm>
          <a:prstGeom prst="rect">
            <a:avLst/>
          </a:prstGeom>
          <a:noFill/>
          <a:ln>
            <a:noFill/>
          </a:ln>
        </p:spPr>
        <p:txBody>
          <a:bodyPr anchorCtr="0" anchor="ctr" bIns="45700" lIns="91425" rIns="91425" tIns="45700">
            <a:noAutofit/>
          </a:bodyPr>
          <a:lstStyle/>
          <a:p>
            <a:pPr indent="0" lvl="0" marL="0" marR="0" rtl="0" algn="ctr">
              <a:lnSpc>
                <a:spcPct val="90000"/>
              </a:lnSpc>
              <a:spcBef>
                <a:spcPts val="0"/>
              </a:spcBef>
              <a:buClr>
                <a:schemeClr val="lt1"/>
              </a:buClr>
              <a:buSzPct val="25000"/>
              <a:buFont typeface="Questrial"/>
              <a:buNone/>
            </a:pPr>
            <a:r>
              <a:rPr b="0" i="0" lang="en-US" sz="4000" u="none" cap="none" strike="noStrike">
                <a:solidFill>
                  <a:schemeClr val="lt1"/>
                </a:solidFill>
                <a:latin typeface="Questrial"/>
                <a:ea typeface="Questrial"/>
                <a:cs typeface="Questrial"/>
                <a:sym typeface="Questrial"/>
              </a:rPr>
              <a:t>EXPORTED TO EXCEL</a:t>
            </a:r>
          </a:p>
        </p:txBody>
      </p:sp>
      <p:graphicFrame>
        <p:nvGraphicFramePr>
          <p:cNvPr id="179" name="Shape 179"/>
          <p:cNvGraphicFramePr/>
          <p:nvPr/>
        </p:nvGraphicFramePr>
        <p:xfrm>
          <a:off x="1755227" y="2133600"/>
          <a:ext cx="3000000" cy="3000000"/>
        </p:xfrm>
        <a:graphic>
          <a:graphicData uri="http://schemas.openxmlformats.org/drawingml/2006/table">
            <a:tbl>
              <a:tblPr>
                <a:noFill/>
                <a:tableStyleId>{74D1D6A4-FC94-4185-90FC-20086956D78E}</a:tableStyleId>
              </a:tblPr>
              <a:tblGrid>
                <a:gridCol w="4097475"/>
                <a:gridCol w="1594625"/>
                <a:gridCol w="3157600"/>
              </a:tblGrid>
              <a:tr h="525525">
                <a:tc>
                  <a:txBody>
                    <a:bodyPr>
                      <a:noAutofit/>
                    </a:bodyPr>
                    <a:lstStyle/>
                    <a:p>
                      <a:pPr indent="0" lvl="0" marL="0" marR="0" rtl="0" algn="l">
                        <a:spcBef>
                          <a:spcPts val="0"/>
                        </a:spcBef>
                        <a:buSzPct val="25000"/>
                        <a:buNone/>
                      </a:pPr>
                      <a:r>
                        <a:rPr lang="en-US" sz="1200" u="none" cap="none" strike="noStrike"/>
                        <a:t>Vehicle</a:t>
                      </a:r>
                    </a:p>
                  </a:txBody>
                  <a:tcPr marT="12700" marB="0" marR="12700" marL="12700" anchor="b"/>
                </a:tc>
                <a:tc>
                  <a:txBody>
                    <a:bodyPr>
                      <a:noAutofit/>
                    </a:bodyPr>
                    <a:lstStyle/>
                    <a:p>
                      <a:pPr indent="0" lvl="0" marL="0" marR="0" rtl="0" algn="l">
                        <a:spcBef>
                          <a:spcPts val="0"/>
                        </a:spcBef>
                        <a:buSzPct val="25000"/>
                        <a:buNone/>
                      </a:pPr>
                      <a:r>
                        <a:rPr lang="en-US" sz="1200" u="none" cap="none" strike="noStrike"/>
                        <a:t>Location</a:t>
                      </a:r>
                    </a:p>
                  </a:txBody>
                  <a:tcPr marT="12700" marB="0" marR="12700" marL="12700" anchor="b"/>
                </a:tc>
                <a:tc>
                  <a:txBody>
                    <a:bodyPr>
                      <a:noAutofit/>
                    </a:bodyPr>
                    <a:lstStyle/>
                    <a:p>
                      <a:pPr indent="0" lvl="0" marL="0" marR="0" rtl="0" algn="l">
                        <a:spcBef>
                          <a:spcPts val="0"/>
                        </a:spcBef>
                        <a:buSzPct val="25000"/>
                        <a:buNone/>
                      </a:pPr>
                      <a:r>
                        <a:rPr lang="en-US" sz="1200" u="none" cap="none" strike="noStrike"/>
                        <a:t>Engine Details</a:t>
                      </a:r>
                    </a:p>
                  </a:txBody>
                  <a:tcPr marT="12700" marB="0" marR="12700" marL="12700" anchor="b"/>
                </a:tc>
              </a:tr>
              <a:tr h="525525">
                <a:tc>
                  <a:txBody>
                    <a:bodyPr>
                      <a:noAutofit/>
                    </a:bodyPr>
                    <a:lstStyle/>
                    <a:p>
                      <a:pPr indent="0" lvl="0" marL="0" marR="0" rtl="0" algn="l">
                        <a:spcBef>
                          <a:spcPts val="0"/>
                        </a:spcBef>
                        <a:buSzPct val="25000"/>
                        <a:buNone/>
                      </a:pPr>
                      <a:r>
                        <a:rPr lang="en-US" sz="1200" u="none" cap="none" strike="noStrike"/>
                        <a:t> 2004 INGERSOLL-RAND DD158HFA Tandem Roller</a:t>
                      </a:r>
                    </a:p>
                  </a:txBody>
                  <a:tcPr marT="12700" marB="0" marR="12700" marL="12700" anchor="b"/>
                </a:tc>
                <a:tc>
                  <a:txBody>
                    <a:bodyPr>
                      <a:noAutofit/>
                    </a:bodyPr>
                    <a:lstStyle/>
                    <a:p>
                      <a:pPr indent="0" lvl="0" marL="0" marR="0" rtl="0" algn="l">
                        <a:spcBef>
                          <a:spcPts val="0"/>
                        </a:spcBef>
                        <a:buSzPct val="25000"/>
                        <a:buNone/>
                      </a:pPr>
                      <a:r>
                        <a:rPr lang="en-US" sz="1200" u="none" cap="none" strike="noStrike"/>
                        <a:t>Montreal, QC, CAN</a:t>
                      </a:r>
                    </a:p>
                  </a:txBody>
                  <a:tcPr marT="12700" marB="0" marR="12700" marL="12700" anchor="b"/>
                </a:tc>
                <a:tc>
                  <a:txBody>
                    <a:bodyPr>
                      <a:noAutofit/>
                    </a:bodyPr>
                    <a:lstStyle/>
                    <a:p>
                      <a:pPr indent="0" lvl="0" marL="0" marR="0" rtl="0" algn="l">
                        <a:spcBef>
                          <a:spcPts val="0"/>
                        </a:spcBef>
                        <a:buSzPct val="25000"/>
                        <a:buNone/>
                      </a:pPr>
                      <a:r>
                        <a:rPr lang="en-US" sz="1200" u="none" cap="none" strike="noStrike"/>
                        <a:t>Cummins 6 cyl, 185 hp, 84 in. drums, canopy</a:t>
                      </a:r>
                    </a:p>
                  </a:txBody>
                  <a:tcPr marT="12700" marB="0" marR="12700" marL="12700" anchor="b"/>
                </a:tc>
              </a:tr>
              <a:tr h="525525">
                <a:tc>
                  <a:txBody>
                    <a:bodyPr>
                      <a:noAutofit/>
                    </a:bodyPr>
                    <a:lstStyle/>
                    <a:p>
                      <a:pPr indent="0" lvl="0" marL="0" marR="0" rtl="0" algn="l">
                        <a:spcBef>
                          <a:spcPts val="0"/>
                        </a:spcBef>
                        <a:buSzPct val="25000"/>
                        <a:buNone/>
                      </a:pPr>
                      <a:r>
                        <a:t/>
                      </a:r>
                      <a:endParaRPr b="0" i="0" sz="1200" u="none" cap="none" strike="noStrike">
                        <a:solidFill>
                          <a:srgbClr val="000000"/>
                        </a:solidFill>
                        <a:latin typeface="Calibri"/>
                        <a:ea typeface="Calibri"/>
                        <a:cs typeface="Calibri"/>
                        <a:sym typeface="Calibri"/>
                      </a:endParaRPr>
                    </a:p>
                  </a:txBody>
                  <a:tcPr marT="12700" marB="0" marR="12700" marL="12700" anchor="b"/>
                </a:tc>
                <a:tc>
                  <a:txBody>
                    <a:bodyPr>
                      <a:noAutofit/>
                    </a:bodyPr>
                    <a:lstStyle/>
                    <a:p>
                      <a:pPr indent="0" lvl="0" marL="0" marR="0" rtl="0" algn="l">
                        <a:spcBef>
                          <a:spcPts val="0"/>
                        </a:spcBef>
                        <a:buSzPct val="25000"/>
                        <a:buNone/>
                      </a:pPr>
                      <a:r>
                        <a:t/>
                      </a:r>
                      <a:endParaRPr b="0" i="0" sz="1200" u="none" cap="none" strike="noStrike">
                        <a:solidFill>
                          <a:srgbClr val="000000"/>
                        </a:solidFill>
                        <a:latin typeface="Calibri"/>
                        <a:ea typeface="Calibri"/>
                        <a:cs typeface="Calibri"/>
                        <a:sym typeface="Calibri"/>
                      </a:endParaRPr>
                    </a:p>
                  </a:txBody>
                  <a:tcPr marT="12700" marB="0" marR="12700" marL="12700" anchor="b"/>
                </a:tc>
                <a:tc>
                  <a:txBody>
                    <a:bodyPr>
                      <a:noAutofit/>
                    </a:bodyPr>
                    <a:lstStyle/>
                    <a:p>
                      <a:pPr indent="0" lvl="0" marL="0" marR="0" rtl="0" algn="l">
                        <a:spcBef>
                          <a:spcPts val="0"/>
                        </a:spcBef>
                        <a:buSzPct val="25000"/>
                        <a:buNone/>
                      </a:pPr>
                      <a:r>
                        <a:t/>
                      </a:r>
                      <a:endParaRPr b="0" i="0" sz="1200" u="none" cap="none" strike="noStrike">
                        <a:solidFill>
                          <a:srgbClr val="000000"/>
                        </a:solidFill>
                        <a:latin typeface="Calibri"/>
                        <a:ea typeface="Calibri"/>
                        <a:cs typeface="Calibri"/>
                        <a:sym typeface="Calibri"/>
                      </a:endParaRPr>
                    </a:p>
                  </a:txBody>
                  <a:tcPr marT="12700" marB="0" marR="12700" marL="12700" anchor="b"/>
                </a:tc>
              </a:tr>
              <a:tr h="525525">
                <a:tc>
                  <a:txBody>
                    <a:bodyPr>
                      <a:noAutofit/>
                    </a:bodyPr>
                    <a:lstStyle/>
                    <a:p>
                      <a:pPr indent="0" lvl="0" marL="0" marR="0" rtl="0" algn="l">
                        <a:spcBef>
                          <a:spcPts val="0"/>
                        </a:spcBef>
                        <a:buSzPct val="25000"/>
                        <a:buNone/>
                      </a:pPr>
                      <a:r>
                        <a:rPr lang="en-US" sz="1200" u="none" cap="none" strike="noStrike"/>
                        <a:t>2000 WACKER RD11A Tandem Roller</a:t>
                      </a:r>
                    </a:p>
                  </a:txBody>
                  <a:tcPr marT="12700" marB="0" marR="12700" marL="12700" anchor="b"/>
                </a:tc>
                <a:tc>
                  <a:txBody>
                    <a:bodyPr>
                      <a:noAutofit/>
                    </a:bodyPr>
                    <a:lstStyle/>
                    <a:p>
                      <a:pPr indent="0" lvl="0" marL="0" marR="0" rtl="0" algn="l">
                        <a:spcBef>
                          <a:spcPts val="0"/>
                        </a:spcBef>
                        <a:buSzPct val="25000"/>
                        <a:buNone/>
                      </a:pPr>
                      <a:r>
                        <a:rPr lang="en-US" sz="1200" u="none" cap="none" strike="noStrike"/>
                        <a:t>Montreal, QC, CAN</a:t>
                      </a:r>
                    </a:p>
                  </a:txBody>
                  <a:tcPr marT="12700" marB="0" marR="12700" marL="12700" anchor="b"/>
                </a:tc>
                <a:tc>
                  <a:txBody>
                    <a:bodyPr>
                      <a:noAutofit/>
                    </a:bodyPr>
                    <a:lstStyle/>
                    <a:p>
                      <a:pPr indent="0" lvl="0" marL="0" marR="0" rtl="0" algn="l">
                        <a:spcBef>
                          <a:spcPts val="0"/>
                        </a:spcBef>
                        <a:buSzPct val="25000"/>
                        <a:buNone/>
                      </a:pPr>
                      <a:r>
                        <a:rPr lang="en-US" sz="1200" u="none" cap="none" strike="noStrike"/>
                        <a:t>Honda GX610 2 cyl, 35 in. drums</a:t>
                      </a:r>
                    </a:p>
                  </a:txBody>
                  <a:tcPr marT="12700" marB="0" marR="12700" marL="12700" anchor="b"/>
                </a:tc>
              </a:tr>
              <a:tr h="525525">
                <a:tc>
                  <a:txBody>
                    <a:bodyPr>
                      <a:noAutofit/>
                    </a:bodyPr>
                    <a:lstStyle/>
                    <a:p>
                      <a:pPr indent="0" lvl="0" marL="0" marR="0" rtl="0" algn="l">
                        <a:spcBef>
                          <a:spcPts val="0"/>
                        </a:spcBef>
                        <a:buSzPct val="25000"/>
                        <a:buNone/>
                      </a:pPr>
                      <a:r>
                        <a:t/>
                      </a:r>
                      <a:endParaRPr b="0" i="0" sz="1200" u="none" cap="none" strike="noStrike">
                        <a:solidFill>
                          <a:srgbClr val="000000"/>
                        </a:solidFill>
                        <a:latin typeface="Calibri"/>
                        <a:ea typeface="Calibri"/>
                        <a:cs typeface="Calibri"/>
                        <a:sym typeface="Calibri"/>
                      </a:endParaRPr>
                    </a:p>
                  </a:txBody>
                  <a:tcPr marT="12700" marB="0" marR="12700" marL="12700" anchor="b"/>
                </a:tc>
                <a:tc>
                  <a:txBody>
                    <a:bodyPr>
                      <a:noAutofit/>
                    </a:bodyPr>
                    <a:lstStyle/>
                    <a:p>
                      <a:pPr indent="0" lvl="0" marL="0" marR="0" rtl="0" algn="l">
                        <a:spcBef>
                          <a:spcPts val="0"/>
                        </a:spcBef>
                        <a:buSzPct val="25000"/>
                        <a:buNone/>
                      </a:pPr>
                      <a:r>
                        <a:t/>
                      </a:r>
                      <a:endParaRPr b="0" i="0" sz="1200" u="none" cap="none" strike="noStrike">
                        <a:solidFill>
                          <a:srgbClr val="000000"/>
                        </a:solidFill>
                        <a:latin typeface="Calibri"/>
                        <a:ea typeface="Calibri"/>
                        <a:cs typeface="Calibri"/>
                        <a:sym typeface="Calibri"/>
                      </a:endParaRPr>
                    </a:p>
                  </a:txBody>
                  <a:tcPr marT="12700" marB="0" marR="12700" marL="12700" anchor="b"/>
                </a:tc>
                <a:tc>
                  <a:txBody>
                    <a:bodyPr>
                      <a:noAutofit/>
                    </a:bodyPr>
                    <a:lstStyle/>
                    <a:p>
                      <a:pPr indent="0" lvl="0" marL="0" marR="0" rtl="0" algn="l">
                        <a:spcBef>
                          <a:spcPts val="0"/>
                        </a:spcBef>
                        <a:buSzPct val="25000"/>
                        <a:buNone/>
                      </a:pPr>
                      <a:r>
                        <a:t/>
                      </a:r>
                      <a:endParaRPr b="0" i="0" sz="1200" u="none" cap="none" strike="noStrike">
                        <a:solidFill>
                          <a:srgbClr val="000000"/>
                        </a:solidFill>
                        <a:latin typeface="Calibri"/>
                        <a:ea typeface="Calibri"/>
                        <a:cs typeface="Calibri"/>
                        <a:sym typeface="Calibri"/>
                      </a:endParaRPr>
                    </a:p>
                  </a:txBody>
                  <a:tcPr marT="12700" marB="0" marR="12700" marL="12700" anchor="b"/>
                </a:tc>
              </a:tr>
              <a:tr h="525525">
                <a:tc>
                  <a:txBody>
                    <a:bodyPr>
                      <a:noAutofit/>
                    </a:bodyPr>
                    <a:lstStyle/>
                    <a:p>
                      <a:pPr indent="0" lvl="0" marL="0" marR="0" rtl="0" algn="l">
                        <a:spcBef>
                          <a:spcPts val="0"/>
                        </a:spcBef>
                        <a:buSzPct val="25000"/>
                        <a:buNone/>
                      </a:pPr>
                      <a:r>
                        <a:rPr lang="en-US" sz="1200" u="none" cap="none" strike="noStrike"/>
                        <a:t>2010 BOMAG BW900-2 Tandem Roller</a:t>
                      </a:r>
                    </a:p>
                  </a:txBody>
                  <a:tcPr marT="12700" marB="0" marR="12700" marL="12700" anchor="b"/>
                </a:tc>
                <a:tc>
                  <a:txBody>
                    <a:bodyPr>
                      <a:noAutofit/>
                    </a:bodyPr>
                    <a:lstStyle/>
                    <a:p>
                      <a:pPr indent="0" lvl="0" marL="0" marR="0" rtl="0" algn="l">
                        <a:spcBef>
                          <a:spcPts val="0"/>
                        </a:spcBef>
                        <a:buSzPct val="25000"/>
                        <a:buNone/>
                      </a:pPr>
                      <a:r>
                        <a:rPr lang="en-US" sz="1200" u="none" cap="none" strike="noStrike"/>
                        <a:t>Panama City, PAN</a:t>
                      </a:r>
                    </a:p>
                  </a:txBody>
                  <a:tcPr marT="12700" marB="0" marR="12700" marL="12700" anchor="b"/>
                </a:tc>
                <a:tc>
                  <a:txBody>
                    <a:bodyPr>
                      <a:noAutofit/>
                    </a:bodyPr>
                    <a:lstStyle/>
                    <a:p>
                      <a:pPr indent="0" lvl="0" marL="0" marR="0" rtl="0" algn="l">
                        <a:spcBef>
                          <a:spcPts val="0"/>
                        </a:spcBef>
                        <a:buSzPct val="25000"/>
                        <a:buNone/>
                      </a:pPr>
                      <a:r>
                        <a:rPr lang="en-US" sz="1200" u="none" cap="none" strike="noStrike"/>
                        <a:t>Honda 2 cyl, 35 in. drums</a:t>
                      </a:r>
                    </a:p>
                  </a:txBody>
                  <a:tcPr marT="12700" marB="0" marR="12700" marL="12700" anchor="b"/>
                </a:tc>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9FC5E8"/>
        </a:solidFill>
      </p:bgPr>
    </p:bg>
    <p:spTree>
      <p:nvGrpSpPr>
        <p:cNvPr id="183" name="Shape 183"/>
        <p:cNvGrpSpPr/>
        <p:nvPr/>
      </p:nvGrpSpPr>
      <p:grpSpPr>
        <a:xfrm>
          <a:off x="0" y="0"/>
          <a:ext cx="0" cy="0"/>
          <a:chOff x="0" y="0"/>
          <a:chExt cx="0" cy="0"/>
        </a:xfrm>
      </p:grpSpPr>
      <p:sp>
        <p:nvSpPr>
          <p:cNvPr id="184" name="Shape 184"/>
          <p:cNvSpPr txBox="1"/>
          <p:nvPr>
            <p:ph type="title"/>
          </p:nvPr>
        </p:nvSpPr>
        <p:spPr>
          <a:xfrm>
            <a:off x="2895600" y="764372"/>
            <a:ext cx="8610599" cy="1293027"/>
          </a:xfrm>
          <a:prstGeom prst="rect">
            <a:avLst/>
          </a:prstGeom>
          <a:noFill/>
          <a:ln>
            <a:noFill/>
          </a:ln>
        </p:spPr>
        <p:txBody>
          <a:bodyPr anchorCtr="0" anchor="ctr" bIns="45700" lIns="91425" rIns="91425" tIns="45700">
            <a:noAutofit/>
          </a:bodyPr>
          <a:lstStyle/>
          <a:p>
            <a:pPr indent="0" lvl="0" marL="0" marR="0" rtl="0" algn="r">
              <a:lnSpc>
                <a:spcPct val="90000"/>
              </a:lnSpc>
              <a:spcBef>
                <a:spcPts val="0"/>
              </a:spcBef>
              <a:buClr>
                <a:schemeClr val="lt1"/>
              </a:buClr>
              <a:buSzPct val="25000"/>
              <a:buFont typeface="Questrial"/>
              <a:buNone/>
            </a:pPr>
            <a:r>
              <a:rPr lang="en-US"/>
              <a:t>Feature Selection</a:t>
            </a:r>
          </a:p>
        </p:txBody>
      </p:sp>
      <p:sp>
        <p:nvSpPr>
          <p:cNvPr id="185" name="Shape 185"/>
          <p:cNvSpPr txBox="1"/>
          <p:nvPr>
            <p:ph idx="1" type="body"/>
          </p:nvPr>
        </p:nvSpPr>
        <p:spPr>
          <a:xfrm>
            <a:off x="440525" y="1700199"/>
            <a:ext cx="11065800" cy="5086500"/>
          </a:xfrm>
          <a:prstGeom prst="rect">
            <a:avLst/>
          </a:prstGeom>
          <a:noFill/>
          <a:ln>
            <a:noFill/>
          </a:ln>
        </p:spPr>
        <p:txBody>
          <a:bodyPr anchorCtr="0" anchor="t" bIns="45700" lIns="91425" rIns="91425" tIns="45700">
            <a:noAutofit/>
          </a:bodyPr>
          <a:lstStyle/>
          <a:p>
            <a:pPr indent="0" lvl="0" marL="0" marR="0" rtl="0" algn="l">
              <a:lnSpc>
                <a:spcPct val="90000"/>
              </a:lnSpc>
              <a:spcBef>
                <a:spcPts val="0"/>
              </a:spcBef>
              <a:spcAft>
                <a:spcPts val="0"/>
              </a:spcAft>
              <a:buNone/>
            </a:pPr>
            <a:r>
              <a:rPr lang="en-US" sz="2100"/>
              <a:t>Issue:  </a:t>
            </a:r>
          </a:p>
          <a:p>
            <a:pPr indent="0" lvl="0" marL="0" marR="0" rtl="0" algn="l">
              <a:lnSpc>
                <a:spcPct val="90000"/>
              </a:lnSpc>
              <a:spcBef>
                <a:spcPts val="0"/>
              </a:spcBef>
              <a:spcAft>
                <a:spcPts val="0"/>
              </a:spcAft>
              <a:buNone/>
            </a:pPr>
            <a:r>
              <a:rPr lang="en-US" sz="2100"/>
              <a:t>Complex web pages have several thousand attributes and many of do not have numeric values. Many of them are further branched </a:t>
            </a:r>
          </a:p>
          <a:p>
            <a:pPr indent="0" lvl="0" marL="0" marR="0" rtl="0" algn="l">
              <a:lnSpc>
                <a:spcPct val="90000"/>
              </a:lnSpc>
              <a:spcBef>
                <a:spcPts val="0"/>
              </a:spcBef>
              <a:spcAft>
                <a:spcPts val="0"/>
              </a:spcAft>
              <a:buNone/>
            </a:pPr>
            <a:r>
              <a:t/>
            </a:r>
            <a:endParaRPr sz="2100"/>
          </a:p>
          <a:p>
            <a:pPr indent="0" lvl="0" marL="0" marR="0" rtl="0" algn="l">
              <a:lnSpc>
                <a:spcPct val="90000"/>
              </a:lnSpc>
              <a:spcBef>
                <a:spcPts val="0"/>
              </a:spcBef>
              <a:spcAft>
                <a:spcPts val="0"/>
              </a:spcAft>
              <a:buNone/>
            </a:pPr>
            <a:r>
              <a:rPr lang="en-US" sz="2000"/>
              <a:t>Solution :</a:t>
            </a:r>
          </a:p>
          <a:p>
            <a:pPr indent="-355600" lvl="0" marL="457200" marR="0" rtl="0" algn="l">
              <a:lnSpc>
                <a:spcPct val="90000"/>
              </a:lnSpc>
              <a:spcBef>
                <a:spcPts val="0"/>
              </a:spcBef>
              <a:spcAft>
                <a:spcPts val="0"/>
              </a:spcAft>
              <a:buSzPct val="100000"/>
              <a:buAutoNum type="arabicPeriod"/>
            </a:pPr>
            <a:r>
              <a:rPr lang="en-US" sz="2000"/>
              <a:t>string and/or numerical </a:t>
            </a:r>
          </a:p>
          <a:p>
            <a:pPr indent="0" lvl="0" marL="0" marR="0" rtl="0" algn="l">
              <a:lnSpc>
                <a:spcPct val="90000"/>
              </a:lnSpc>
              <a:spcBef>
                <a:spcPts val="0"/>
              </a:spcBef>
              <a:spcAft>
                <a:spcPts val="0"/>
              </a:spcAft>
              <a:buNone/>
            </a:pPr>
            <a:r>
              <a:t/>
            </a:r>
            <a:endParaRPr sz="2000"/>
          </a:p>
          <a:p>
            <a:pPr indent="-355600" lvl="0" marL="457200" marR="0" rtl="0" algn="l">
              <a:lnSpc>
                <a:spcPct val="90000"/>
              </a:lnSpc>
              <a:spcBef>
                <a:spcPts val="0"/>
              </a:spcBef>
              <a:spcAft>
                <a:spcPts val="0"/>
              </a:spcAft>
              <a:buSzPct val="100000"/>
              <a:buAutoNum type="arabicPeriod"/>
            </a:pPr>
            <a:r>
              <a:rPr lang="en-US" sz="2000"/>
              <a:t>One-hot encoding </a:t>
            </a:r>
          </a:p>
          <a:p>
            <a:pPr indent="0" lvl="0" marL="0" marR="0" rtl="0" algn="l">
              <a:lnSpc>
                <a:spcPct val="90000"/>
              </a:lnSpc>
              <a:spcBef>
                <a:spcPts val="0"/>
              </a:spcBef>
              <a:spcAft>
                <a:spcPts val="0"/>
              </a:spcAft>
              <a:buNone/>
            </a:pPr>
            <a:r>
              <a:t/>
            </a:r>
            <a:endParaRPr sz="2000"/>
          </a:p>
          <a:p>
            <a:pPr indent="-355600" lvl="0" marL="457200" marR="0" rtl="0" algn="l">
              <a:lnSpc>
                <a:spcPct val="90000"/>
              </a:lnSpc>
              <a:spcBef>
                <a:spcPts val="0"/>
              </a:spcBef>
              <a:spcAft>
                <a:spcPts val="0"/>
              </a:spcAft>
              <a:buSzPct val="100000"/>
              <a:buAutoNum type="arabicPeriod"/>
            </a:pPr>
            <a:r>
              <a:rPr lang="en-US" sz="2000"/>
              <a:t>Variance Threshold method for filtering attributes, but because of the principle of the algorithm, the results obtained diluted the important attributes</a:t>
            </a:r>
          </a:p>
          <a:p>
            <a:pPr indent="0" lvl="0" marL="0" marR="0" rtl="0" algn="l">
              <a:lnSpc>
                <a:spcPct val="90000"/>
              </a:lnSpc>
              <a:spcBef>
                <a:spcPts val="0"/>
              </a:spcBef>
              <a:spcAft>
                <a:spcPts val="0"/>
              </a:spcAft>
              <a:buNone/>
            </a:pPr>
            <a:r>
              <a:t/>
            </a:r>
            <a:endParaRPr sz="2000"/>
          </a:p>
          <a:p>
            <a:pPr indent="-355600" lvl="0" marL="457200" marR="0" rtl="0" algn="l">
              <a:lnSpc>
                <a:spcPct val="90000"/>
              </a:lnSpc>
              <a:spcBef>
                <a:spcPts val="0"/>
              </a:spcBef>
              <a:spcAft>
                <a:spcPts val="0"/>
              </a:spcAft>
              <a:buSzPct val="100000"/>
              <a:buAutoNum type="arabicPeriod"/>
            </a:pPr>
            <a:r>
              <a:rPr lang="en-US" sz="2000"/>
              <a:t> In our domain “</a:t>
            </a:r>
            <a:r>
              <a:rPr lang="en-US" sz="2000" u="sng"/>
              <a:t>Shape and location</a:t>
            </a:r>
            <a:r>
              <a:rPr lang="en-US" sz="2000"/>
              <a:t> of one visual block usually can indicate its </a:t>
            </a:r>
            <a:r>
              <a:rPr lang="en-US" sz="2000" u="sng"/>
              <a:t>content or type</a:t>
            </a:r>
            <a:r>
              <a:rPr lang="en-US" sz="2000"/>
              <a:t>.” so we focussed on </a:t>
            </a:r>
            <a:r>
              <a:rPr b="1" lang="en-US" sz="2400"/>
              <a:t>Numeric Attributes</a:t>
            </a:r>
          </a:p>
          <a:p>
            <a:pPr indent="0" lvl="0" marL="0" marR="0" rtl="0" algn="l">
              <a:lnSpc>
                <a:spcPct val="90000"/>
              </a:lnSpc>
              <a:spcBef>
                <a:spcPts val="0"/>
              </a:spcBef>
              <a:spcAft>
                <a:spcPts val="0"/>
              </a:spcAft>
              <a:buNone/>
            </a:pPr>
            <a:r>
              <a:t/>
            </a:r>
            <a:endParaRPr sz="2400"/>
          </a:p>
          <a:p>
            <a:pPr indent="0" lvl="0" marL="0" marR="0" rtl="0" algn="l">
              <a:lnSpc>
                <a:spcPct val="90000"/>
              </a:lnSpc>
              <a:spcBef>
                <a:spcPts val="1000"/>
              </a:spcBef>
              <a:buNone/>
            </a:pPr>
            <a:r>
              <a:t/>
            </a:r>
            <a:endParaRPr b="0" i="0" sz="2100" u="none" cap="none" strike="noStrike">
              <a:solidFill>
                <a:schemeClr val="lt1"/>
              </a:solidFill>
              <a:latin typeface="Questrial"/>
              <a:ea typeface="Questrial"/>
              <a:cs typeface="Questrial"/>
              <a:sym typeface="Quest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9FC5E8"/>
        </a:solidFill>
      </p:bgPr>
    </p:bg>
    <p:spTree>
      <p:nvGrpSpPr>
        <p:cNvPr id="190" name="Shape 190"/>
        <p:cNvGrpSpPr/>
        <p:nvPr/>
      </p:nvGrpSpPr>
      <p:grpSpPr>
        <a:xfrm>
          <a:off x="0" y="0"/>
          <a:ext cx="0" cy="0"/>
          <a:chOff x="0" y="0"/>
          <a:chExt cx="0" cy="0"/>
        </a:xfrm>
      </p:grpSpPr>
      <p:sp>
        <p:nvSpPr>
          <p:cNvPr id="191" name="Shape 191"/>
          <p:cNvSpPr txBox="1"/>
          <p:nvPr>
            <p:ph type="title"/>
          </p:nvPr>
        </p:nvSpPr>
        <p:spPr>
          <a:xfrm>
            <a:off x="2895600" y="764372"/>
            <a:ext cx="8610600" cy="1293000"/>
          </a:xfrm>
          <a:prstGeom prst="rect">
            <a:avLst/>
          </a:prstGeom>
        </p:spPr>
        <p:txBody>
          <a:bodyPr anchorCtr="0" anchor="ctr" bIns="91425" lIns="91425" rIns="91425" tIns="91425">
            <a:noAutofit/>
          </a:bodyPr>
          <a:lstStyle/>
          <a:p>
            <a:pPr lvl="0">
              <a:spcBef>
                <a:spcPts val="0"/>
              </a:spcBef>
              <a:buNone/>
            </a:pPr>
            <a:r>
              <a:rPr lang="en-US"/>
              <a:t>Manual Model</a:t>
            </a:r>
          </a:p>
        </p:txBody>
      </p:sp>
      <p:sp>
        <p:nvSpPr>
          <p:cNvPr id="192" name="Shape 192"/>
          <p:cNvSpPr txBox="1"/>
          <p:nvPr>
            <p:ph idx="1" type="body"/>
          </p:nvPr>
        </p:nvSpPr>
        <p:spPr>
          <a:xfrm>
            <a:off x="571500" y="1904999"/>
            <a:ext cx="10934700" cy="4313700"/>
          </a:xfrm>
          <a:prstGeom prst="rect">
            <a:avLst/>
          </a:prstGeom>
        </p:spPr>
        <p:txBody>
          <a:bodyPr anchorCtr="0" anchor="t" bIns="91425" lIns="91425" rIns="91425" tIns="91425">
            <a:noAutofit/>
          </a:bodyPr>
          <a:lstStyle/>
          <a:p>
            <a:pPr indent="-381000" lvl="0" marL="457200" rtl="0">
              <a:spcBef>
                <a:spcPts val="0"/>
              </a:spcBef>
              <a:buSzPct val="100000"/>
              <a:buAutoNum type="arabicPeriod"/>
            </a:pPr>
            <a:r>
              <a:rPr lang="en-US" sz="2400"/>
              <a:t>Manually cluster features based on key attributes</a:t>
            </a:r>
          </a:p>
          <a:p>
            <a:pPr indent="0" lvl="0" marL="0" rtl="0">
              <a:spcBef>
                <a:spcPts val="0"/>
              </a:spcBef>
              <a:buNone/>
            </a:pPr>
            <a:r>
              <a:t/>
            </a:r>
            <a:endParaRPr sz="2400"/>
          </a:p>
          <a:p>
            <a:pPr indent="0" lvl="0" marL="0" rtl="0">
              <a:spcBef>
                <a:spcPts val="0"/>
              </a:spcBef>
              <a:buNone/>
            </a:pPr>
            <a:r>
              <a:rPr lang="en-US" sz="2400"/>
              <a:t>2.	For example the images would always have a png or jpeg tag</a:t>
            </a:r>
          </a:p>
          <a:p>
            <a:pPr indent="0" lvl="0" marL="0" rtl="0">
              <a:spcBef>
                <a:spcPts val="0"/>
              </a:spcBef>
              <a:buNone/>
            </a:pPr>
            <a:r>
              <a:t/>
            </a:r>
            <a:endParaRPr sz="2400"/>
          </a:p>
          <a:p>
            <a:pPr indent="0" lvl="0" marL="0" rtl="0">
              <a:spcBef>
                <a:spcPts val="0"/>
              </a:spcBef>
              <a:buNone/>
            </a:pPr>
            <a:r>
              <a:rPr lang="en-US" sz="2400"/>
              <a:t>3.	The title Font would usually be larger than a threshold value etc.</a:t>
            </a:r>
          </a:p>
          <a:p>
            <a:pPr indent="0" lvl="0" marL="0" rtl="0">
              <a:spcBef>
                <a:spcPts val="0"/>
              </a:spcBef>
              <a:buNone/>
            </a:pPr>
            <a:r>
              <a:t/>
            </a:r>
            <a:endParaRPr sz="2400"/>
          </a:p>
          <a:p>
            <a:pPr indent="0" lvl="0" marL="0">
              <a:spcBef>
                <a:spcPts val="0"/>
              </a:spcBef>
              <a:buNone/>
            </a:pPr>
            <a:r>
              <a:rPr lang="en-US" sz="2400"/>
              <a:t>4.	Limiting as different web pages use very different specifications criteria </a:t>
            </a: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9FC5E8"/>
        </a:solidFill>
      </p:bgPr>
    </p:bg>
    <p:spTree>
      <p:nvGrpSpPr>
        <p:cNvPr id="196" name="Shape 196"/>
        <p:cNvGrpSpPr/>
        <p:nvPr/>
      </p:nvGrpSpPr>
      <p:grpSpPr>
        <a:xfrm>
          <a:off x="0" y="0"/>
          <a:ext cx="0" cy="0"/>
          <a:chOff x="0" y="0"/>
          <a:chExt cx="0" cy="0"/>
        </a:xfrm>
      </p:grpSpPr>
      <p:sp>
        <p:nvSpPr>
          <p:cNvPr id="197" name="Shape 197"/>
          <p:cNvSpPr txBox="1"/>
          <p:nvPr>
            <p:ph type="title"/>
          </p:nvPr>
        </p:nvSpPr>
        <p:spPr>
          <a:xfrm>
            <a:off x="2895600" y="764372"/>
            <a:ext cx="8610600" cy="1293000"/>
          </a:xfrm>
          <a:prstGeom prst="rect">
            <a:avLst/>
          </a:prstGeom>
          <a:noFill/>
          <a:ln>
            <a:noFill/>
          </a:ln>
        </p:spPr>
        <p:txBody>
          <a:bodyPr anchorCtr="0" anchor="ctr" bIns="45700" lIns="91425" rIns="91425" tIns="45700">
            <a:noAutofit/>
          </a:bodyPr>
          <a:lstStyle/>
          <a:p>
            <a:pPr indent="0" lvl="0" marL="0" marR="0" rtl="0" algn="r">
              <a:lnSpc>
                <a:spcPct val="90000"/>
              </a:lnSpc>
              <a:spcBef>
                <a:spcPts val="0"/>
              </a:spcBef>
              <a:buClr>
                <a:schemeClr val="lt1"/>
              </a:buClr>
              <a:buSzPct val="25000"/>
              <a:buFont typeface="Questrial"/>
              <a:buNone/>
            </a:pPr>
            <a:r>
              <a:rPr lang="en-US"/>
              <a:t>Model Selection</a:t>
            </a:r>
          </a:p>
        </p:txBody>
      </p:sp>
      <p:sp>
        <p:nvSpPr>
          <p:cNvPr id="198" name="Shape 198"/>
          <p:cNvSpPr txBox="1"/>
          <p:nvPr>
            <p:ph idx="1" type="body"/>
          </p:nvPr>
        </p:nvSpPr>
        <p:spPr>
          <a:xfrm>
            <a:off x="685800" y="1730199"/>
            <a:ext cx="10820400" cy="4336800"/>
          </a:xfrm>
          <a:prstGeom prst="rect">
            <a:avLst/>
          </a:prstGeom>
          <a:noFill/>
          <a:ln>
            <a:noFill/>
          </a:ln>
        </p:spPr>
        <p:txBody>
          <a:bodyPr anchorCtr="0" anchor="t" bIns="45700" lIns="91425" rIns="91425" tIns="45700">
            <a:noAutofit/>
          </a:bodyPr>
          <a:lstStyle/>
          <a:p>
            <a:pPr indent="0" lvl="0" marL="0" marR="0" rtl="0" algn="l">
              <a:lnSpc>
                <a:spcPct val="90000"/>
              </a:lnSpc>
              <a:spcBef>
                <a:spcPts val="0"/>
              </a:spcBef>
              <a:spcAft>
                <a:spcPts val="0"/>
              </a:spcAft>
              <a:buNone/>
            </a:pPr>
            <a:r>
              <a:rPr lang="en-US"/>
              <a:t>Issue:  </a:t>
            </a:r>
          </a:p>
          <a:p>
            <a:pPr indent="0" lvl="0" marL="0" marR="0" rtl="0" algn="l">
              <a:lnSpc>
                <a:spcPct val="90000"/>
              </a:lnSpc>
              <a:spcBef>
                <a:spcPts val="0"/>
              </a:spcBef>
              <a:spcAft>
                <a:spcPts val="0"/>
              </a:spcAft>
              <a:buNone/>
            </a:pPr>
            <a:r>
              <a:rPr lang="en-US"/>
              <a:t>From common algorithms  KMeans, DBSCAN, Hierarchical Clustering,Which one is suitable for our problem?</a:t>
            </a:r>
          </a:p>
          <a:p>
            <a:pPr indent="0" lvl="0" marL="0" marR="0" rtl="0" algn="l">
              <a:lnSpc>
                <a:spcPct val="90000"/>
              </a:lnSpc>
              <a:spcBef>
                <a:spcPts val="0"/>
              </a:spcBef>
              <a:spcAft>
                <a:spcPts val="0"/>
              </a:spcAft>
              <a:buNone/>
            </a:pPr>
            <a:r>
              <a:t/>
            </a:r>
            <a:endParaRPr/>
          </a:p>
          <a:p>
            <a:pPr indent="0" lvl="0" marL="0" marR="0" rtl="0" algn="l">
              <a:lnSpc>
                <a:spcPct val="90000"/>
              </a:lnSpc>
              <a:spcBef>
                <a:spcPts val="0"/>
              </a:spcBef>
              <a:spcAft>
                <a:spcPts val="0"/>
              </a:spcAft>
              <a:buNone/>
            </a:pPr>
            <a:r>
              <a:t/>
            </a:r>
            <a:endParaRPr/>
          </a:p>
          <a:p>
            <a:pPr indent="0" lvl="0" marL="0" marR="0" rtl="0" algn="l">
              <a:lnSpc>
                <a:spcPct val="90000"/>
              </a:lnSpc>
              <a:spcBef>
                <a:spcPts val="0"/>
              </a:spcBef>
              <a:spcAft>
                <a:spcPts val="0"/>
              </a:spcAft>
              <a:buNone/>
            </a:pPr>
            <a:r>
              <a:rPr lang="en-US"/>
              <a:t>Solution :</a:t>
            </a:r>
          </a:p>
          <a:p>
            <a:pPr indent="0" lvl="0" marL="0" marR="0" rtl="0" algn="l">
              <a:lnSpc>
                <a:spcPct val="90000"/>
              </a:lnSpc>
              <a:spcBef>
                <a:spcPts val="0"/>
              </a:spcBef>
              <a:spcAft>
                <a:spcPts val="0"/>
              </a:spcAft>
              <a:buNone/>
            </a:pPr>
            <a:r>
              <a:rPr lang="en-US"/>
              <a:t>Trial and Error on KMeans vs DBSCAN/Hierarchial algorithms </a:t>
            </a:r>
          </a:p>
          <a:p>
            <a:pPr indent="0" lvl="0" marL="0" marR="0" rtl="0" algn="l">
              <a:lnSpc>
                <a:spcPct val="90000"/>
              </a:lnSpc>
              <a:spcBef>
                <a:spcPts val="0"/>
              </a:spcBef>
              <a:spcAft>
                <a:spcPts val="0"/>
              </a:spcAft>
              <a:buNone/>
            </a:pPr>
            <a:r>
              <a:t/>
            </a:r>
            <a:endParaRPr/>
          </a:p>
          <a:p>
            <a:pPr indent="0" lvl="0" marL="0" marR="0" rtl="0" algn="l">
              <a:lnSpc>
                <a:spcPct val="90000"/>
              </a:lnSpc>
              <a:spcBef>
                <a:spcPts val="0"/>
              </a:spcBef>
              <a:spcAft>
                <a:spcPts val="0"/>
              </a:spcAft>
              <a:buNone/>
            </a:pPr>
            <a:r>
              <a:t/>
            </a:r>
            <a:endParaRPr/>
          </a:p>
          <a:p>
            <a:pPr indent="0" lvl="0" marL="0" marR="0" rtl="0" algn="l">
              <a:lnSpc>
                <a:spcPct val="90000"/>
              </a:lnSpc>
              <a:spcBef>
                <a:spcPts val="0"/>
              </a:spcBef>
              <a:spcAft>
                <a:spcPts val="0"/>
              </a:spcAft>
              <a:buNone/>
            </a:pPr>
            <a:r>
              <a:t/>
            </a:r>
            <a:endParaRPr/>
          </a:p>
          <a:p>
            <a:pPr indent="0" lvl="0" marL="0" marR="0" rtl="0" algn="l">
              <a:lnSpc>
                <a:spcPct val="90000"/>
              </a:lnSpc>
              <a:spcBef>
                <a:spcPts val="0"/>
              </a:spcBef>
              <a:spcAft>
                <a:spcPts val="0"/>
              </a:spcAft>
              <a:buNone/>
            </a:pPr>
            <a:r>
              <a:t/>
            </a:r>
            <a:endParaRPr/>
          </a:p>
          <a:p>
            <a:pPr indent="0" lvl="0" marL="0" marR="0" rtl="0" algn="l">
              <a:lnSpc>
                <a:spcPct val="90000"/>
              </a:lnSpc>
              <a:spcBef>
                <a:spcPts val="0"/>
              </a:spcBef>
              <a:spcAft>
                <a:spcPts val="0"/>
              </a:spcAft>
              <a:buNone/>
            </a:pPr>
            <a:r>
              <a:t/>
            </a:r>
            <a:endParaRPr/>
          </a:p>
          <a:p>
            <a:pPr indent="0" lvl="0" marL="0" marR="0" rtl="0" algn="l">
              <a:lnSpc>
                <a:spcPct val="90000"/>
              </a:lnSpc>
              <a:spcBef>
                <a:spcPts val="1000"/>
              </a:spcBef>
              <a:buNone/>
            </a:pPr>
            <a:r>
              <a:t/>
            </a:r>
            <a:endParaRPr b="0" i="0" sz="2200" u="none" cap="none" strike="noStrike">
              <a:solidFill>
                <a:schemeClr val="lt1"/>
              </a:solidFill>
              <a:latin typeface="Questrial"/>
              <a:ea typeface="Questrial"/>
              <a:cs typeface="Questrial"/>
              <a:sym typeface="Questrial"/>
            </a:endParaRPr>
          </a:p>
        </p:txBody>
      </p:sp>
    </p:spTree>
  </p:cSld>
  <p:clrMapOvr>
    <a:masterClrMapping/>
  </p:clrMapOvr>
</p:sld>
</file>

<file path=ppt/theme/theme1.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Vapor Trail">
  <a:themeElements>
    <a:clrScheme name="Vapor Trail">
      <a:dk1>
        <a:srgbClr val="000000"/>
      </a:dk1>
      <a:lt1>
        <a:srgbClr val="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